
<file path=[Content_Types].xml><?xml version="1.0" encoding="utf-8"?>
<Types xmlns="http://schemas.openxmlformats.org/package/2006/content-types">
  <Default Extension="bin" ContentType="application/vnd.openxmlformats-officedocument.oleObject"/>
  <Default Extension="jfif" ContentType="image/jpeg"/>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309" r:id="rId5"/>
    <p:sldId id="312" r:id="rId6"/>
    <p:sldId id="306" r:id="rId7"/>
    <p:sldId id="295" r:id="rId8"/>
    <p:sldId id="292" r:id="rId9"/>
    <p:sldId id="297" r:id="rId10"/>
    <p:sldId id="296" r:id="rId11"/>
    <p:sldId id="287" r:id="rId12"/>
    <p:sldId id="313" r:id="rId13"/>
    <p:sldId id="268" r:id="rId14"/>
    <p:sldId id="304" r:id="rId15"/>
    <p:sldId id="314" r:id="rId16"/>
    <p:sldId id="315" r:id="rId17"/>
    <p:sldId id="316" r:id="rId18"/>
    <p:sldId id="317" r:id="rId19"/>
    <p:sldId id="318" r:id="rId20"/>
    <p:sldId id="319" r:id="rId21"/>
    <p:sldId id="320" r:id="rId22"/>
    <p:sldId id="325" r:id="rId23"/>
    <p:sldId id="326" r:id="rId24"/>
    <p:sldId id="324" r:id="rId25"/>
    <p:sldId id="327" r:id="rId26"/>
    <p:sldId id="30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1320B8C8-9AF9-043E-4504-D8C512000F57}" name="Chris Mason" initials="CM" userId="acfb05d6f4fa6932"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DE1522-49BD-4607-9948-EAFD7A257212}" v="63" dt="2023-02-22T22:24:51.5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24" autoAdjust="0"/>
  </p:normalViewPr>
  <p:slideViewPr>
    <p:cSldViewPr snapToGrid="0">
      <p:cViewPr varScale="1">
        <p:scale>
          <a:sx n="65" d="100"/>
          <a:sy n="65" d="100"/>
        </p:scale>
        <p:origin x="60" y="88"/>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Mason" userId="acfb05d6f4fa6932" providerId="LiveId" clId="{A5DE1522-49BD-4607-9948-EAFD7A257212}"/>
    <pc:docChg chg="undo custSel addSld delSld modSld sldOrd">
      <pc:chgData name="Chris Mason" userId="acfb05d6f4fa6932" providerId="LiveId" clId="{A5DE1522-49BD-4607-9948-EAFD7A257212}" dt="2023-02-22T22:27:03.301" v="4651" actId="20577"/>
      <pc:docMkLst>
        <pc:docMk/>
      </pc:docMkLst>
      <pc:sldChg chg="del">
        <pc:chgData name="Chris Mason" userId="acfb05d6f4fa6932" providerId="LiveId" clId="{A5DE1522-49BD-4607-9948-EAFD7A257212}" dt="2023-01-20T02:44:57.097" v="626" actId="2696"/>
        <pc:sldMkLst>
          <pc:docMk/>
          <pc:sldMk cId="566997565" sldId="260"/>
        </pc:sldMkLst>
      </pc:sldChg>
      <pc:sldChg chg="addSp delSp modSp mod">
        <pc:chgData name="Chris Mason" userId="acfb05d6f4fa6932" providerId="LiveId" clId="{A5DE1522-49BD-4607-9948-EAFD7A257212}" dt="2023-01-22T22:16:22.294" v="1858" actId="14100"/>
        <pc:sldMkLst>
          <pc:docMk/>
          <pc:sldMk cId="4151694508" sldId="268"/>
        </pc:sldMkLst>
        <pc:spChg chg="mod">
          <ac:chgData name="Chris Mason" userId="acfb05d6f4fa6932" providerId="LiveId" clId="{A5DE1522-49BD-4607-9948-EAFD7A257212}" dt="2023-01-22T22:16:08.276" v="1853" actId="27636"/>
          <ac:spMkLst>
            <pc:docMk/>
            <pc:sldMk cId="4151694508" sldId="268"/>
            <ac:spMk id="5" creationId="{F8657664-A458-4DDD-ACC2-1D87FCD6FCA9}"/>
          </ac:spMkLst>
        </pc:spChg>
        <pc:spChg chg="mod">
          <ac:chgData name="Chris Mason" userId="acfb05d6f4fa6932" providerId="LiveId" clId="{A5DE1522-49BD-4607-9948-EAFD7A257212}" dt="2023-01-22T22:16:10.753" v="1854" actId="14100"/>
          <ac:spMkLst>
            <pc:docMk/>
            <pc:sldMk cId="4151694508" sldId="268"/>
            <ac:spMk id="6" creationId="{5A6B31B0-7B84-475D-961F-09C0191F91A2}"/>
          </ac:spMkLst>
        </pc:spChg>
        <pc:spChg chg="mod">
          <ac:chgData name="Chris Mason" userId="acfb05d6f4fa6932" providerId="LiveId" clId="{A5DE1522-49BD-4607-9948-EAFD7A257212}" dt="2023-01-22T22:16:19.502" v="1857" actId="27636"/>
          <ac:spMkLst>
            <pc:docMk/>
            <pc:sldMk cId="4151694508" sldId="268"/>
            <ac:spMk id="7" creationId="{578017FE-712E-4E95-B483-B700F1AA4B2A}"/>
          </ac:spMkLst>
        </pc:spChg>
        <pc:spChg chg="add mod">
          <ac:chgData name="Chris Mason" userId="acfb05d6f4fa6932" providerId="LiveId" clId="{A5DE1522-49BD-4607-9948-EAFD7A257212}" dt="2023-01-20T02:45:03.337" v="627" actId="478"/>
          <ac:spMkLst>
            <pc:docMk/>
            <pc:sldMk cId="4151694508" sldId="268"/>
            <ac:spMk id="10" creationId="{65DC2FBA-4812-19E1-CE78-7758368ABAAF}"/>
          </ac:spMkLst>
        </pc:spChg>
        <pc:spChg chg="mod">
          <ac:chgData name="Chris Mason" userId="acfb05d6f4fa6932" providerId="LiveId" clId="{A5DE1522-49BD-4607-9948-EAFD7A257212}" dt="2023-01-22T22:16:22.294" v="1858" actId="14100"/>
          <ac:spMkLst>
            <pc:docMk/>
            <pc:sldMk cId="4151694508" sldId="268"/>
            <ac:spMk id="34" creationId="{213EBF44-0FC2-4FC4-AC05-BD5EB2F3CBF2}"/>
          </ac:spMkLst>
        </pc:spChg>
        <pc:picChg chg="add del mod">
          <ac:chgData name="Chris Mason" userId="acfb05d6f4fa6932" providerId="LiveId" clId="{A5DE1522-49BD-4607-9948-EAFD7A257212}" dt="2023-01-20T02:54:06.689" v="747" actId="478"/>
          <ac:picMkLst>
            <pc:docMk/>
            <pc:sldMk cId="4151694508" sldId="268"/>
            <ac:picMk id="12" creationId="{1972B89C-6C68-AE18-DCDE-622A510A9F5C}"/>
          </ac:picMkLst>
        </pc:picChg>
        <pc:picChg chg="add mod">
          <ac:chgData name="Chris Mason" userId="acfb05d6f4fa6932" providerId="LiveId" clId="{A5DE1522-49BD-4607-9948-EAFD7A257212}" dt="2023-01-20T02:54:38.089" v="754" actId="14100"/>
          <ac:picMkLst>
            <pc:docMk/>
            <pc:sldMk cId="4151694508" sldId="268"/>
            <ac:picMk id="14" creationId="{3EF19E7E-ED48-C28B-CB66-045DC7AAE194}"/>
          </ac:picMkLst>
        </pc:picChg>
        <pc:picChg chg="del">
          <ac:chgData name="Chris Mason" userId="acfb05d6f4fa6932" providerId="LiveId" clId="{A5DE1522-49BD-4607-9948-EAFD7A257212}" dt="2023-01-20T02:45:03.337" v="627" actId="478"/>
          <ac:picMkLst>
            <pc:docMk/>
            <pc:sldMk cId="4151694508" sldId="268"/>
            <ac:picMk id="47" creationId="{11BA5C3B-BBA0-484C-95FF-48C53441E847}"/>
          </ac:picMkLst>
        </pc:picChg>
      </pc:sldChg>
      <pc:sldChg chg="addSp delSp modSp mod modClrScheme chgLayout">
        <pc:chgData name="Chris Mason" userId="acfb05d6f4fa6932" providerId="LiveId" clId="{A5DE1522-49BD-4607-9948-EAFD7A257212}" dt="2023-01-20T02:48:24.794" v="709" actId="27636"/>
        <pc:sldMkLst>
          <pc:docMk/>
          <pc:sldMk cId="202184314" sldId="287"/>
        </pc:sldMkLst>
        <pc:spChg chg="add del mod ord">
          <ac:chgData name="Chris Mason" userId="acfb05d6f4fa6932" providerId="LiveId" clId="{A5DE1522-49BD-4607-9948-EAFD7A257212}" dt="2023-01-20T02:20:40.949" v="323" actId="700"/>
          <ac:spMkLst>
            <pc:docMk/>
            <pc:sldMk cId="202184314" sldId="287"/>
            <ac:spMk id="2" creationId="{B8FE12EB-F12E-D7F9-AC12-BA4F83DCA515}"/>
          </ac:spMkLst>
        </pc:spChg>
        <pc:spChg chg="del mod ord">
          <ac:chgData name="Chris Mason" userId="acfb05d6f4fa6932" providerId="LiveId" clId="{A5DE1522-49BD-4607-9948-EAFD7A257212}" dt="2023-01-20T02:23:35.890" v="329" actId="22"/>
          <ac:spMkLst>
            <pc:docMk/>
            <pc:sldMk cId="202184314" sldId="287"/>
            <ac:spMk id="3" creationId="{DE58B68F-CCA9-4C91-85AC-597D8C51D3DD}"/>
          </ac:spMkLst>
        </pc:spChg>
        <pc:spChg chg="mod ord">
          <ac:chgData name="Chris Mason" userId="acfb05d6f4fa6932" providerId="LiveId" clId="{A5DE1522-49BD-4607-9948-EAFD7A257212}" dt="2023-01-20T02:20:40.949" v="323" actId="700"/>
          <ac:spMkLst>
            <pc:docMk/>
            <pc:sldMk cId="202184314" sldId="287"/>
            <ac:spMk id="4" creationId="{F3F2DE98-C429-4715-BA3C-5D6C820084AB}"/>
          </ac:spMkLst>
        </pc:spChg>
        <pc:spChg chg="mod ord">
          <ac:chgData name="Chris Mason" userId="acfb05d6f4fa6932" providerId="LiveId" clId="{A5DE1522-49BD-4607-9948-EAFD7A257212}" dt="2023-01-20T02:20:40.949" v="323" actId="700"/>
          <ac:spMkLst>
            <pc:docMk/>
            <pc:sldMk cId="202184314" sldId="287"/>
            <ac:spMk id="5" creationId="{C2EB2A80-0DA3-4033-A669-A7896142852E}"/>
          </ac:spMkLst>
        </pc:spChg>
        <pc:spChg chg="mod ord">
          <ac:chgData name="Chris Mason" userId="acfb05d6f4fa6932" providerId="LiveId" clId="{A5DE1522-49BD-4607-9948-EAFD7A257212}" dt="2023-01-20T02:20:40.949" v="323" actId="700"/>
          <ac:spMkLst>
            <pc:docMk/>
            <pc:sldMk cId="202184314" sldId="287"/>
            <ac:spMk id="7" creationId="{933AD4D1-035C-4B0B-8CCF-210BA5D594D7}"/>
          </ac:spMkLst>
        </pc:spChg>
        <pc:spChg chg="add del mod ord">
          <ac:chgData name="Chris Mason" userId="acfb05d6f4fa6932" providerId="LiveId" clId="{A5DE1522-49BD-4607-9948-EAFD7A257212}" dt="2023-01-20T02:20:40.949" v="323" actId="700"/>
          <ac:spMkLst>
            <pc:docMk/>
            <pc:sldMk cId="202184314" sldId="287"/>
            <ac:spMk id="8" creationId="{96FC7E7B-0EF7-B009-909F-61790B19C81E}"/>
          </ac:spMkLst>
        </pc:spChg>
        <pc:spChg chg="add del mod ord">
          <ac:chgData name="Chris Mason" userId="acfb05d6f4fa6932" providerId="LiveId" clId="{A5DE1522-49BD-4607-9948-EAFD7A257212}" dt="2023-01-20T02:20:40.949" v="323" actId="700"/>
          <ac:spMkLst>
            <pc:docMk/>
            <pc:sldMk cId="202184314" sldId="287"/>
            <ac:spMk id="9" creationId="{B0039BF8-BFA8-6531-6609-FBE9D3ADAE53}"/>
          </ac:spMkLst>
        </pc:spChg>
        <pc:spChg chg="add del mod">
          <ac:chgData name="Chris Mason" userId="acfb05d6f4fa6932" providerId="LiveId" clId="{A5DE1522-49BD-4607-9948-EAFD7A257212}" dt="2023-01-20T01:35:48.554" v="162"/>
          <ac:spMkLst>
            <pc:docMk/>
            <pc:sldMk cId="202184314" sldId="287"/>
            <ac:spMk id="10" creationId="{0807AA00-A452-4921-7651-9511526F1C34}"/>
          </ac:spMkLst>
        </pc:spChg>
        <pc:spChg chg="add del mod">
          <ac:chgData name="Chris Mason" userId="acfb05d6f4fa6932" providerId="LiveId" clId="{A5DE1522-49BD-4607-9948-EAFD7A257212}" dt="2023-01-20T01:35:51.457" v="163" actId="478"/>
          <ac:spMkLst>
            <pc:docMk/>
            <pc:sldMk cId="202184314" sldId="287"/>
            <ac:spMk id="12" creationId="{507ED11C-091F-536E-F45E-87771EAAFB83}"/>
          </ac:spMkLst>
        </pc:spChg>
        <pc:spChg chg="add mod ord">
          <ac:chgData name="Chris Mason" userId="acfb05d6f4fa6932" providerId="LiveId" clId="{A5DE1522-49BD-4607-9948-EAFD7A257212}" dt="2023-01-20T02:48:24.794" v="709" actId="27636"/>
          <ac:spMkLst>
            <pc:docMk/>
            <pc:sldMk cId="202184314" sldId="287"/>
            <ac:spMk id="13" creationId="{6673CD74-A6F1-BCD3-65A8-0C63DDBB2F2A}"/>
          </ac:spMkLst>
        </pc:spChg>
        <pc:spChg chg="add mod ord">
          <ac:chgData name="Chris Mason" userId="acfb05d6f4fa6932" providerId="LiveId" clId="{A5DE1522-49BD-4607-9948-EAFD7A257212}" dt="2023-01-20T02:25:02.546" v="453" actId="20577"/>
          <ac:spMkLst>
            <pc:docMk/>
            <pc:sldMk cId="202184314" sldId="287"/>
            <ac:spMk id="14" creationId="{CC0CB940-8152-B7CB-EA83-E43B901AF9D9}"/>
          </ac:spMkLst>
        </pc:spChg>
        <pc:spChg chg="add del mod ord">
          <ac:chgData name="Chris Mason" userId="acfb05d6f4fa6932" providerId="LiveId" clId="{A5DE1522-49BD-4607-9948-EAFD7A257212}" dt="2023-01-20T02:20:54.985" v="324" actId="22"/>
          <ac:spMkLst>
            <pc:docMk/>
            <pc:sldMk cId="202184314" sldId="287"/>
            <ac:spMk id="15" creationId="{8D530398-A0FA-FD72-BF2D-32C647180C5B}"/>
          </ac:spMkLst>
        </pc:spChg>
        <pc:spChg chg="mod ord">
          <ac:chgData name="Chris Mason" userId="acfb05d6f4fa6932" providerId="LiveId" clId="{A5DE1522-49BD-4607-9948-EAFD7A257212}" dt="2023-01-20T02:24:29.574" v="364" actId="20577"/>
          <ac:spMkLst>
            <pc:docMk/>
            <pc:sldMk cId="202184314" sldId="287"/>
            <ac:spMk id="34" creationId="{1EF02964-6708-42E7-9841-A3E40E249928}"/>
          </ac:spMkLst>
        </pc:spChg>
        <pc:picChg chg="del mod ord modCrop">
          <ac:chgData name="Chris Mason" userId="acfb05d6f4fa6932" providerId="LiveId" clId="{A5DE1522-49BD-4607-9948-EAFD7A257212}" dt="2023-01-20T01:35:48.553" v="160" actId="478"/>
          <ac:picMkLst>
            <pc:docMk/>
            <pc:sldMk cId="202184314" sldId="287"/>
            <ac:picMk id="6" creationId="{E02808E2-CED6-4042-B4A7-74D40168FFC5}"/>
          </ac:picMkLst>
        </pc:picChg>
        <pc:picChg chg="add mod ord">
          <ac:chgData name="Chris Mason" userId="acfb05d6f4fa6932" providerId="LiveId" clId="{A5DE1522-49BD-4607-9948-EAFD7A257212}" dt="2023-01-20T02:21:33.504" v="328" actId="14100"/>
          <ac:picMkLst>
            <pc:docMk/>
            <pc:sldMk cId="202184314" sldId="287"/>
            <ac:picMk id="17" creationId="{98A449A3-875B-2171-B00A-F7CC82625A94}"/>
          </ac:picMkLst>
        </pc:picChg>
        <pc:picChg chg="add mod ord">
          <ac:chgData name="Chris Mason" userId="acfb05d6f4fa6932" providerId="LiveId" clId="{A5DE1522-49BD-4607-9948-EAFD7A257212}" dt="2023-01-20T02:23:47.046" v="332" actId="14100"/>
          <ac:picMkLst>
            <pc:docMk/>
            <pc:sldMk cId="202184314" sldId="287"/>
            <ac:picMk id="19" creationId="{EF53A831-977B-4DCE-E96B-52666007CF33}"/>
          </ac:picMkLst>
        </pc:picChg>
      </pc:sldChg>
      <pc:sldChg chg="addSp delSp modSp del mod modClrScheme chgLayout">
        <pc:chgData name="Chris Mason" userId="acfb05d6f4fa6932" providerId="LiveId" clId="{A5DE1522-49BD-4607-9948-EAFD7A257212}" dt="2023-01-20T02:30:25.912" v="585" actId="2696"/>
        <pc:sldMkLst>
          <pc:docMk/>
          <pc:sldMk cId="344161675" sldId="288"/>
        </pc:sldMkLst>
        <pc:spChg chg="mod ord">
          <ac:chgData name="Chris Mason" userId="acfb05d6f4fa6932" providerId="LiveId" clId="{A5DE1522-49BD-4607-9948-EAFD7A257212}" dt="2023-01-20T02:28:24.055" v="555" actId="14100"/>
          <ac:spMkLst>
            <pc:docMk/>
            <pc:sldMk cId="344161675" sldId="288"/>
            <ac:spMk id="2" creationId="{16684294-49A0-4C63-A7D7-E3BF9E591F59}"/>
          </ac:spMkLst>
        </pc:spChg>
        <pc:spChg chg="mod ord">
          <ac:chgData name="Chris Mason" userId="acfb05d6f4fa6932" providerId="LiveId" clId="{A5DE1522-49BD-4607-9948-EAFD7A257212}" dt="2023-01-20T02:26:56.098" v="542" actId="700"/>
          <ac:spMkLst>
            <pc:docMk/>
            <pc:sldMk cId="344161675" sldId="288"/>
            <ac:spMk id="3" creationId="{BA35BD6B-402B-4987-9FCE-9A6924EE2F00}"/>
          </ac:spMkLst>
        </pc:spChg>
        <pc:spChg chg="del">
          <ac:chgData name="Chris Mason" userId="acfb05d6f4fa6932" providerId="LiveId" clId="{A5DE1522-49BD-4607-9948-EAFD7A257212}" dt="2023-01-20T02:28:58.993" v="563" actId="478"/>
          <ac:spMkLst>
            <pc:docMk/>
            <pc:sldMk cId="344161675" sldId="288"/>
            <ac:spMk id="4" creationId="{4EFAA59F-358B-40DE-9197-3FDEA14EC223}"/>
          </ac:spMkLst>
        </pc:spChg>
        <pc:spChg chg="mod ord">
          <ac:chgData name="Chris Mason" userId="acfb05d6f4fa6932" providerId="LiveId" clId="{A5DE1522-49BD-4607-9948-EAFD7A257212}" dt="2023-01-20T02:26:56.098" v="542" actId="700"/>
          <ac:spMkLst>
            <pc:docMk/>
            <pc:sldMk cId="344161675" sldId="288"/>
            <ac:spMk id="5" creationId="{BF42ED3C-933E-47AF-91C3-B41B4DA1D1E2}"/>
          </ac:spMkLst>
        </pc:spChg>
        <pc:spChg chg="mod ord">
          <ac:chgData name="Chris Mason" userId="acfb05d6f4fa6932" providerId="LiveId" clId="{A5DE1522-49BD-4607-9948-EAFD7A257212}" dt="2023-01-20T02:26:56.098" v="542" actId="700"/>
          <ac:spMkLst>
            <pc:docMk/>
            <pc:sldMk cId="344161675" sldId="288"/>
            <ac:spMk id="6" creationId="{A6861FF3-B902-4DEC-B46D-0F2E499C51CF}"/>
          </ac:spMkLst>
        </pc:spChg>
        <pc:spChg chg="del mod ord">
          <ac:chgData name="Chris Mason" userId="acfb05d6f4fa6932" providerId="LiveId" clId="{A5DE1522-49BD-4607-9948-EAFD7A257212}" dt="2023-01-20T02:29:44.898" v="575" actId="478"/>
          <ac:spMkLst>
            <pc:docMk/>
            <pc:sldMk cId="344161675" sldId="288"/>
            <ac:spMk id="7" creationId="{05941AA2-C85B-41A7-9264-A0C66F32930C}"/>
          </ac:spMkLst>
        </pc:spChg>
        <pc:spChg chg="del mod ord">
          <ac:chgData name="Chris Mason" userId="acfb05d6f4fa6932" providerId="LiveId" clId="{A5DE1522-49BD-4607-9948-EAFD7A257212}" dt="2023-01-20T02:29:39.484" v="574" actId="478"/>
          <ac:spMkLst>
            <pc:docMk/>
            <pc:sldMk cId="344161675" sldId="288"/>
            <ac:spMk id="8" creationId="{2C4BD3D3-C7A9-46F1-8ED8-AB8D1BB89262}"/>
          </ac:spMkLst>
        </pc:spChg>
        <pc:spChg chg="del mod ord">
          <ac:chgData name="Chris Mason" userId="acfb05d6f4fa6932" providerId="LiveId" clId="{A5DE1522-49BD-4607-9948-EAFD7A257212}" dt="2023-01-20T02:29:22.036" v="569" actId="478"/>
          <ac:spMkLst>
            <pc:docMk/>
            <pc:sldMk cId="344161675" sldId="288"/>
            <ac:spMk id="9" creationId="{873EDDDB-6509-4407-BA35-232AAF9F198D}"/>
          </ac:spMkLst>
        </pc:spChg>
        <pc:spChg chg="del mod ord">
          <ac:chgData name="Chris Mason" userId="acfb05d6f4fa6932" providerId="LiveId" clId="{A5DE1522-49BD-4607-9948-EAFD7A257212}" dt="2023-01-20T02:29:17.481" v="568" actId="478"/>
          <ac:spMkLst>
            <pc:docMk/>
            <pc:sldMk cId="344161675" sldId="288"/>
            <ac:spMk id="10" creationId="{A33A061F-AC2A-4E3F-B448-DC6FEC307A53}"/>
          </ac:spMkLst>
        </pc:spChg>
        <pc:spChg chg="del mod ord">
          <ac:chgData name="Chris Mason" userId="acfb05d6f4fa6932" providerId="LiveId" clId="{A5DE1522-49BD-4607-9948-EAFD7A257212}" dt="2023-01-20T02:29:48.528" v="576" actId="478"/>
          <ac:spMkLst>
            <pc:docMk/>
            <pc:sldMk cId="344161675" sldId="288"/>
            <ac:spMk id="11" creationId="{44D29552-2F85-4F4F-9B7F-B79798681FB6}"/>
          </ac:spMkLst>
        </pc:spChg>
        <pc:spChg chg="del mod ord">
          <ac:chgData name="Chris Mason" userId="acfb05d6f4fa6932" providerId="LiveId" clId="{A5DE1522-49BD-4607-9948-EAFD7A257212}" dt="2023-01-20T02:29:13.235" v="567" actId="478"/>
          <ac:spMkLst>
            <pc:docMk/>
            <pc:sldMk cId="344161675" sldId="288"/>
            <ac:spMk id="12" creationId="{FAC81818-8260-4E49-9FCC-569FDE30B0B1}"/>
          </ac:spMkLst>
        </pc:spChg>
        <pc:spChg chg="mod ord">
          <ac:chgData name="Chris Mason" userId="acfb05d6f4fa6932" providerId="LiveId" clId="{A5DE1522-49BD-4607-9948-EAFD7A257212}" dt="2023-01-20T02:26:56.098" v="542" actId="700"/>
          <ac:spMkLst>
            <pc:docMk/>
            <pc:sldMk cId="344161675" sldId="288"/>
            <ac:spMk id="13" creationId="{D1FD068B-6917-4C40-B40D-5F7B670EA7BE}"/>
          </ac:spMkLst>
        </pc:spChg>
        <pc:spChg chg="mod ord">
          <ac:chgData name="Chris Mason" userId="acfb05d6f4fa6932" providerId="LiveId" clId="{A5DE1522-49BD-4607-9948-EAFD7A257212}" dt="2023-01-20T02:26:56.098" v="542" actId="700"/>
          <ac:spMkLst>
            <pc:docMk/>
            <pc:sldMk cId="344161675" sldId="288"/>
            <ac:spMk id="14" creationId="{EEAE71AD-30AF-4021-B577-B686EC6DA329}"/>
          </ac:spMkLst>
        </pc:spChg>
        <pc:spChg chg="mod ord">
          <ac:chgData name="Chris Mason" userId="acfb05d6f4fa6932" providerId="LiveId" clId="{A5DE1522-49BD-4607-9948-EAFD7A257212}" dt="2023-01-20T02:26:56.098" v="542" actId="700"/>
          <ac:spMkLst>
            <pc:docMk/>
            <pc:sldMk cId="344161675" sldId="288"/>
            <ac:spMk id="15" creationId="{4A477EE3-A17C-4158-91E8-03A401BE96CB}"/>
          </ac:spMkLst>
        </pc:spChg>
        <pc:spChg chg="mod ord">
          <ac:chgData name="Chris Mason" userId="acfb05d6f4fa6932" providerId="LiveId" clId="{A5DE1522-49BD-4607-9948-EAFD7A257212}" dt="2023-01-20T02:26:56.098" v="542" actId="700"/>
          <ac:spMkLst>
            <pc:docMk/>
            <pc:sldMk cId="344161675" sldId="288"/>
            <ac:spMk id="16" creationId="{D8E5FFBE-125E-43C8-A66E-DE8D2FE7AF38}"/>
          </ac:spMkLst>
        </pc:spChg>
        <pc:spChg chg="mod ord">
          <ac:chgData name="Chris Mason" userId="acfb05d6f4fa6932" providerId="LiveId" clId="{A5DE1522-49BD-4607-9948-EAFD7A257212}" dt="2023-01-20T02:26:56.098" v="542" actId="700"/>
          <ac:spMkLst>
            <pc:docMk/>
            <pc:sldMk cId="344161675" sldId="288"/>
            <ac:spMk id="17" creationId="{7209F81D-5EC6-4D97-B0C2-AC00081AB1A7}"/>
          </ac:spMkLst>
        </pc:spChg>
        <pc:spChg chg="mod ord">
          <ac:chgData name="Chris Mason" userId="acfb05d6f4fa6932" providerId="LiveId" clId="{A5DE1522-49BD-4607-9948-EAFD7A257212}" dt="2023-01-20T02:26:56.098" v="542" actId="700"/>
          <ac:spMkLst>
            <pc:docMk/>
            <pc:sldMk cId="344161675" sldId="288"/>
            <ac:spMk id="18" creationId="{C477818B-3CAB-4A39-939D-99E98D2EE682}"/>
          </ac:spMkLst>
        </pc:spChg>
        <pc:spChg chg="del mod ord">
          <ac:chgData name="Chris Mason" userId="acfb05d6f4fa6932" providerId="LiveId" clId="{A5DE1522-49BD-4607-9948-EAFD7A257212}" dt="2023-01-20T02:30:11.421" v="584" actId="478"/>
          <ac:spMkLst>
            <pc:docMk/>
            <pc:sldMk cId="344161675" sldId="288"/>
            <ac:spMk id="19" creationId="{A7907FC8-DAAF-4896-A2B1-C173BF2FAE69}"/>
          </ac:spMkLst>
        </pc:spChg>
        <pc:spChg chg="del mod ord">
          <ac:chgData name="Chris Mason" userId="acfb05d6f4fa6932" providerId="LiveId" clId="{A5DE1522-49BD-4607-9948-EAFD7A257212}" dt="2023-01-20T02:30:03.137" v="580" actId="478"/>
          <ac:spMkLst>
            <pc:docMk/>
            <pc:sldMk cId="344161675" sldId="288"/>
            <ac:spMk id="20" creationId="{FEC65619-A68A-4D21-9D17-40F8692EF196}"/>
          </ac:spMkLst>
        </pc:spChg>
        <pc:spChg chg="del mod ord">
          <ac:chgData name="Chris Mason" userId="acfb05d6f4fa6932" providerId="LiveId" clId="{A5DE1522-49BD-4607-9948-EAFD7A257212}" dt="2023-01-20T02:29:58.724" v="579" actId="478"/>
          <ac:spMkLst>
            <pc:docMk/>
            <pc:sldMk cId="344161675" sldId="288"/>
            <ac:spMk id="21" creationId="{D9C4CCA5-A2BE-4897-994D-9B1669D69FD3}"/>
          </ac:spMkLst>
        </pc:spChg>
        <pc:spChg chg="del mod ord">
          <ac:chgData name="Chris Mason" userId="acfb05d6f4fa6932" providerId="LiveId" clId="{A5DE1522-49BD-4607-9948-EAFD7A257212}" dt="2023-01-20T02:29:55.254" v="578" actId="478"/>
          <ac:spMkLst>
            <pc:docMk/>
            <pc:sldMk cId="344161675" sldId="288"/>
            <ac:spMk id="22" creationId="{0C5FD452-DC3E-4D62-B19B-0A79E604A8A8}"/>
          </ac:spMkLst>
        </pc:spChg>
        <pc:spChg chg="del mod ord">
          <ac:chgData name="Chris Mason" userId="acfb05d6f4fa6932" providerId="LiveId" clId="{A5DE1522-49BD-4607-9948-EAFD7A257212}" dt="2023-01-20T02:29:51.890" v="577" actId="478"/>
          <ac:spMkLst>
            <pc:docMk/>
            <pc:sldMk cId="344161675" sldId="288"/>
            <ac:spMk id="23" creationId="{96D290B2-F312-4D9A-96C7-D40523406AC5}"/>
          </ac:spMkLst>
        </pc:spChg>
        <pc:spChg chg="del mod ord">
          <ac:chgData name="Chris Mason" userId="acfb05d6f4fa6932" providerId="LiveId" clId="{A5DE1522-49BD-4607-9948-EAFD7A257212}" dt="2023-01-20T02:29:31.958" v="572" actId="478"/>
          <ac:spMkLst>
            <pc:docMk/>
            <pc:sldMk cId="344161675" sldId="288"/>
            <ac:spMk id="24" creationId="{80E52477-0BA9-471B-B2C2-F1A03FCF188F}"/>
          </ac:spMkLst>
        </pc:spChg>
        <pc:spChg chg="mod ord">
          <ac:chgData name="Chris Mason" userId="acfb05d6f4fa6932" providerId="LiveId" clId="{A5DE1522-49BD-4607-9948-EAFD7A257212}" dt="2023-01-20T02:26:56.098" v="542" actId="700"/>
          <ac:spMkLst>
            <pc:docMk/>
            <pc:sldMk cId="344161675" sldId="288"/>
            <ac:spMk id="25" creationId="{70D1D022-03FA-47E6-8430-252C6D5B4C4E}"/>
          </ac:spMkLst>
        </pc:spChg>
        <pc:spChg chg="mod ord">
          <ac:chgData name="Chris Mason" userId="acfb05d6f4fa6932" providerId="LiveId" clId="{A5DE1522-49BD-4607-9948-EAFD7A257212}" dt="2023-01-20T02:26:56.098" v="542" actId="700"/>
          <ac:spMkLst>
            <pc:docMk/>
            <pc:sldMk cId="344161675" sldId="288"/>
            <ac:spMk id="26" creationId="{FA7483FC-7290-41B1-B371-ECA1174519DE}"/>
          </ac:spMkLst>
        </pc:spChg>
        <pc:spChg chg="mod ord">
          <ac:chgData name="Chris Mason" userId="acfb05d6f4fa6932" providerId="LiveId" clId="{A5DE1522-49BD-4607-9948-EAFD7A257212}" dt="2023-01-20T02:26:56.098" v="542" actId="700"/>
          <ac:spMkLst>
            <pc:docMk/>
            <pc:sldMk cId="344161675" sldId="288"/>
            <ac:spMk id="27" creationId="{1787EDAC-5EAB-4A0D-9BD2-D6E9FD0B26A1}"/>
          </ac:spMkLst>
        </pc:spChg>
        <pc:spChg chg="mod ord">
          <ac:chgData name="Chris Mason" userId="acfb05d6f4fa6932" providerId="LiveId" clId="{A5DE1522-49BD-4607-9948-EAFD7A257212}" dt="2023-01-20T02:26:56.098" v="542" actId="700"/>
          <ac:spMkLst>
            <pc:docMk/>
            <pc:sldMk cId="344161675" sldId="288"/>
            <ac:spMk id="28" creationId="{D149E385-DCE9-4DC9-8F0A-F8BAF02D9797}"/>
          </ac:spMkLst>
        </pc:spChg>
        <pc:spChg chg="mod ord">
          <ac:chgData name="Chris Mason" userId="acfb05d6f4fa6932" providerId="LiveId" clId="{A5DE1522-49BD-4607-9948-EAFD7A257212}" dt="2023-01-20T02:26:56.098" v="542" actId="700"/>
          <ac:spMkLst>
            <pc:docMk/>
            <pc:sldMk cId="344161675" sldId="288"/>
            <ac:spMk id="29" creationId="{B7A506EE-32D5-4685-97A6-8FDFEF238C43}"/>
          </ac:spMkLst>
        </pc:spChg>
        <pc:spChg chg="mod ord">
          <ac:chgData name="Chris Mason" userId="acfb05d6f4fa6932" providerId="LiveId" clId="{A5DE1522-49BD-4607-9948-EAFD7A257212}" dt="2023-01-20T02:26:56.098" v="542" actId="700"/>
          <ac:spMkLst>
            <pc:docMk/>
            <pc:sldMk cId="344161675" sldId="288"/>
            <ac:spMk id="30" creationId="{E80CB353-63CA-4305-9748-807B6905DBFF}"/>
          </ac:spMkLst>
        </pc:spChg>
        <pc:spChg chg="mod ord">
          <ac:chgData name="Chris Mason" userId="acfb05d6f4fa6932" providerId="LiveId" clId="{A5DE1522-49BD-4607-9948-EAFD7A257212}" dt="2023-01-20T02:26:56.098" v="542" actId="700"/>
          <ac:spMkLst>
            <pc:docMk/>
            <pc:sldMk cId="344161675" sldId="288"/>
            <ac:spMk id="31" creationId="{1B52C010-5159-4F61-821F-E73647E7C066}"/>
          </ac:spMkLst>
        </pc:spChg>
        <pc:spChg chg="del mod ord">
          <ac:chgData name="Chris Mason" userId="acfb05d6f4fa6932" providerId="LiveId" clId="{A5DE1522-49BD-4607-9948-EAFD7A257212}" dt="2023-01-20T02:29:05.597" v="564" actId="478"/>
          <ac:spMkLst>
            <pc:docMk/>
            <pc:sldMk cId="344161675" sldId="288"/>
            <ac:spMk id="32" creationId="{0830F660-D88D-4A5F-8F7C-44B1D5C8E661}"/>
          </ac:spMkLst>
        </pc:spChg>
        <pc:spChg chg="mod ord">
          <ac:chgData name="Chris Mason" userId="acfb05d6f4fa6932" providerId="LiveId" clId="{A5DE1522-49BD-4607-9948-EAFD7A257212}" dt="2023-01-20T02:26:56.098" v="542" actId="700"/>
          <ac:spMkLst>
            <pc:docMk/>
            <pc:sldMk cId="344161675" sldId="288"/>
            <ac:spMk id="33" creationId="{AD31A2EC-F9FA-4DBE-9604-5ED18D71ED61}"/>
          </ac:spMkLst>
        </pc:spChg>
        <pc:spChg chg="del">
          <ac:chgData name="Chris Mason" userId="acfb05d6f4fa6932" providerId="LiveId" clId="{A5DE1522-49BD-4607-9948-EAFD7A257212}" dt="2023-01-20T02:28:48.900" v="560" actId="478"/>
          <ac:spMkLst>
            <pc:docMk/>
            <pc:sldMk cId="344161675" sldId="288"/>
            <ac:spMk id="40" creationId="{0322F7C2-6007-4413-B0AC-012350267DE3}"/>
          </ac:spMkLst>
        </pc:spChg>
        <pc:spChg chg="del">
          <ac:chgData name="Chris Mason" userId="acfb05d6f4fa6932" providerId="LiveId" clId="{A5DE1522-49BD-4607-9948-EAFD7A257212}" dt="2023-01-20T02:28:30.851" v="556" actId="478"/>
          <ac:spMkLst>
            <pc:docMk/>
            <pc:sldMk cId="344161675" sldId="288"/>
            <ac:spMk id="41" creationId="{10494267-4554-4417-885E-D691A01C97F0}"/>
          </ac:spMkLst>
        </pc:spChg>
        <pc:spChg chg="del">
          <ac:chgData name="Chris Mason" userId="acfb05d6f4fa6932" providerId="LiveId" clId="{A5DE1522-49BD-4607-9948-EAFD7A257212}" dt="2023-01-20T02:28:35.726" v="557" actId="478"/>
          <ac:spMkLst>
            <pc:docMk/>
            <pc:sldMk cId="344161675" sldId="288"/>
            <ac:spMk id="42" creationId="{CD6AA3D9-0ADE-4E81-9DFD-093BF32D8659}"/>
          </ac:spMkLst>
        </pc:spChg>
        <pc:spChg chg="add mod ord">
          <ac:chgData name="Chris Mason" userId="acfb05d6f4fa6932" providerId="LiveId" clId="{A5DE1522-49BD-4607-9948-EAFD7A257212}" dt="2023-01-20T02:26:56.098" v="542" actId="700"/>
          <ac:spMkLst>
            <pc:docMk/>
            <pc:sldMk cId="344161675" sldId="288"/>
            <ac:spMk id="43" creationId="{0F1EF11A-3491-9E21-FD1B-AF6AD67F23C3}"/>
          </ac:spMkLst>
        </pc:spChg>
        <pc:spChg chg="del">
          <ac:chgData name="Chris Mason" userId="acfb05d6f4fa6932" providerId="LiveId" clId="{A5DE1522-49BD-4607-9948-EAFD7A257212}" dt="2023-01-20T02:28:40.022" v="558" actId="478"/>
          <ac:spMkLst>
            <pc:docMk/>
            <pc:sldMk cId="344161675" sldId="288"/>
            <ac:spMk id="46" creationId="{92DA2A55-B0D6-4B1D-A93C-3A1562BF2CB4}"/>
          </ac:spMkLst>
        </pc:spChg>
        <pc:spChg chg="del">
          <ac:chgData name="Chris Mason" userId="acfb05d6f4fa6932" providerId="LiveId" clId="{A5DE1522-49BD-4607-9948-EAFD7A257212}" dt="2023-01-20T02:28:44.508" v="559" actId="478"/>
          <ac:spMkLst>
            <pc:docMk/>
            <pc:sldMk cId="344161675" sldId="288"/>
            <ac:spMk id="70" creationId="{8F7EB24E-B757-4107-BD08-E192A7E5E127}"/>
          </ac:spMkLst>
        </pc:spChg>
        <pc:cxnChg chg="del">
          <ac:chgData name="Chris Mason" userId="acfb05d6f4fa6932" providerId="LiveId" clId="{A5DE1522-49BD-4607-9948-EAFD7A257212}" dt="2023-01-20T02:28:51.783" v="561" actId="478"/>
          <ac:cxnSpMkLst>
            <pc:docMk/>
            <pc:sldMk cId="344161675" sldId="288"/>
            <ac:cxnSpMk id="50" creationId="{000161CD-EB22-4A39-B831-F62D3980F039}"/>
          </ac:cxnSpMkLst>
        </pc:cxnChg>
        <pc:cxnChg chg="del">
          <ac:chgData name="Chris Mason" userId="acfb05d6f4fa6932" providerId="LiveId" clId="{A5DE1522-49BD-4607-9948-EAFD7A257212}" dt="2023-01-20T02:28:54.846" v="562" actId="478"/>
          <ac:cxnSpMkLst>
            <pc:docMk/>
            <pc:sldMk cId="344161675" sldId="288"/>
            <ac:cxnSpMk id="60" creationId="{379E87B4-E615-4E74-83CB-FA07C6306C26}"/>
          </ac:cxnSpMkLst>
        </pc:cxnChg>
      </pc:sldChg>
      <pc:sldChg chg="addSp modSp mod">
        <pc:chgData name="Chris Mason" userId="acfb05d6f4fa6932" providerId="LiveId" clId="{A5DE1522-49BD-4607-9948-EAFD7A257212}" dt="2023-02-22T22:26:27.580" v="4647" actId="14100"/>
        <pc:sldMkLst>
          <pc:docMk/>
          <pc:sldMk cId="3197763602" sldId="292"/>
        </pc:sldMkLst>
        <pc:spChg chg="mod">
          <ac:chgData name="Chris Mason" userId="acfb05d6f4fa6932" providerId="LiveId" clId="{A5DE1522-49BD-4607-9948-EAFD7A257212}" dt="2023-01-20T01:20:55.699" v="5" actId="14100"/>
          <ac:spMkLst>
            <pc:docMk/>
            <pc:sldMk cId="3197763602" sldId="292"/>
            <ac:spMk id="2" creationId="{27A6F7BB-30A8-4980-AD4A-2FB0B53FA6C9}"/>
          </ac:spMkLst>
        </pc:spChg>
        <pc:spChg chg="add mod">
          <ac:chgData name="Chris Mason" userId="acfb05d6f4fa6932" providerId="LiveId" clId="{A5DE1522-49BD-4607-9948-EAFD7A257212}" dt="2023-02-22T22:26:27.580" v="4647" actId="14100"/>
          <ac:spMkLst>
            <pc:docMk/>
            <pc:sldMk cId="3197763602" sldId="292"/>
            <ac:spMk id="13" creationId="{8BEFC055-E8E1-98A2-E24A-1B5388ADFB3B}"/>
          </ac:spMkLst>
        </pc:spChg>
        <pc:picChg chg="mod">
          <ac:chgData name="Chris Mason" userId="acfb05d6f4fa6932" providerId="LiveId" clId="{A5DE1522-49BD-4607-9948-EAFD7A257212}" dt="2023-02-22T22:25:43.708" v="4640" actId="1076"/>
          <ac:picMkLst>
            <pc:docMk/>
            <pc:sldMk cId="3197763602" sldId="292"/>
            <ac:picMk id="10" creationId="{06E9DF81-6EBC-B6EE-7FCD-49372EC303B3}"/>
          </ac:picMkLst>
        </pc:picChg>
        <pc:picChg chg="mod">
          <ac:chgData name="Chris Mason" userId="acfb05d6f4fa6932" providerId="LiveId" clId="{A5DE1522-49BD-4607-9948-EAFD7A257212}" dt="2023-02-22T22:25:49.262" v="4641" actId="1076"/>
          <ac:picMkLst>
            <pc:docMk/>
            <pc:sldMk cId="3197763602" sldId="292"/>
            <ac:picMk id="12" creationId="{84797DDA-4F9A-9C85-5C7A-F33685FDA9D6}"/>
          </ac:picMkLst>
        </pc:picChg>
      </pc:sldChg>
      <pc:sldChg chg="addSp delSp modSp mod ord">
        <pc:chgData name="Chris Mason" userId="acfb05d6f4fa6932" providerId="LiveId" clId="{A5DE1522-49BD-4607-9948-EAFD7A257212}" dt="2023-01-22T22:15:13.682" v="1840" actId="21"/>
        <pc:sldMkLst>
          <pc:docMk/>
          <pc:sldMk cId="517045786" sldId="296"/>
        </pc:sldMkLst>
        <pc:spChg chg="mod">
          <ac:chgData name="Chris Mason" userId="acfb05d6f4fa6932" providerId="LiveId" clId="{A5DE1522-49BD-4607-9948-EAFD7A257212}" dt="2023-01-20T01:39:27.766" v="171"/>
          <ac:spMkLst>
            <pc:docMk/>
            <pc:sldMk cId="517045786" sldId="296"/>
            <ac:spMk id="2" creationId="{7291CFAB-A735-4A31-A51D-42FE1F5E94E0}"/>
          </ac:spMkLst>
        </pc:spChg>
        <pc:spChg chg="add del mod">
          <ac:chgData name="Chris Mason" userId="acfb05d6f4fa6932" providerId="LiveId" clId="{A5DE1522-49BD-4607-9948-EAFD7A257212}" dt="2023-01-20T01:55:59.912" v="217" actId="478"/>
          <ac:spMkLst>
            <pc:docMk/>
            <pc:sldMk cId="517045786" sldId="296"/>
            <ac:spMk id="5" creationId="{9C65F832-93A3-13E5-3675-58622474CE1C}"/>
          </ac:spMkLst>
        </pc:spChg>
        <pc:spChg chg="add del mod">
          <ac:chgData name="Chris Mason" userId="acfb05d6f4fa6932" providerId="LiveId" clId="{A5DE1522-49BD-4607-9948-EAFD7A257212}" dt="2023-01-20T01:56:04.882" v="218" actId="478"/>
          <ac:spMkLst>
            <pc:docMk/>
            <pc:sldMk cId="517045786" sldId="296"/>
            <ac:spMk id="9" creationId="{F4E06062-8AF9-08EF-7B45-E7181773958C}"/>
          </ac:spMkLst>
        </pc:spChg>
        <pc:spChg chg="mod">
          <ac:chgData name="Chris Mason" userId="acfb05d6f4fa6932" providerId="LiveId" clId="{A5DE1522-49BD-4607-9948-EAFD7A257212}" dt="2023-01-20T01:40:05.843" v="183" actId="14100"/>
          <ac:spMkLst>
            <pc:docMk/>
            <pc:sldMk cId="517045786" sldId="296"/>
            <ac:spMk id="38" creationId="{032280DC-AEF9-204E-A92B-A433E91E435C}"/>
          </ac:spMkLst>
        </pc:spChg>
        <pc:spChg chg="mod">
          <ac:chgData name="Chris Mason" userId="acfb05d6f4fa6932" providerId="LiveId" clId="{A5DE1522-49BD-4607-9948-EAFD7A257212}" dt="2023-01-22T22:15:13.682" v="1840" actId="21"/>
          <ac:spMkLst>
            <pc:docMk/>
            <pc:sldMk cId="517045786" sldId="296"/>
            <ac:spMk id="39" creationId="{8F90BA52-ED8F-7744-B135-D2F22EC0C846}"/>
          </ac:spMkLst>
        </pc:spChg>
        <pc:spChg chg="del mod">
          <ac:chgData name="Chris Mason" userId="acfb05d6f4fa6932" providerId="LiveId" clId="{A5DE1522-49BD-4607-9948-EAFD7A257212}" dt="2023-01-20T01:39:49.279" v="176" actId="478"/>
          <ac:spMkLst>
            <pc:docMk/>
            <pc:sldMk cId="517045786" sldId="296"/>
            <ac:spMk id="40" creationId="{DA2C1685-839D-BB46-B1E8-A38664748DCC}"/>
          </ac:spMkLst>
        </pc:spChg>
        <pc:spChg chg="mod">
          <ac:chgData name="Chris Mason" userId="acfb05d6f4fa6932" providerId="LiveId" clId="{A5DE1522-49BD-4607-9948-EAFD7A257212}" dt="2023-01-20T02:01:36.621" v="313" actId="1076"/>
          <ac:spMkLst>
            <pc:docMk/>
            <pc:sldMk cId="517045786" sldId="296"/>
            <ac:spMk id="41" creationId="{C9FA8C80-0154-4B4D-9712-FE3DB4C3C6F6}"/>
          </ac:spMkLst>
        </pc:spChg>
        <pc:spChg chg="mod">
          <ac:chgData name="Chris Mason" userId="acfb05d6f4fa6932" providerId="LiveId" clId="{A5DE1522-49BD-4607-9948-EAFD7A257212}" dt="2023-01-20T03:29:29.985" v="1028" actId="20577"/>
          <ac:spMkLst>
            <pc:docMk/>
            <pc:sldMk cId="517045786" sldId="296"/>
            <ac:spMk id="42" creationId="{F040CB1D-0082-0741-910A-688CA7131529}"/>
          </ac:spMkLst>
        </pc:spChg>
        <pc:spChg chg="mod">
          <ac:chgData name="Chris Mason" userId="acfb05d6f4fa6932" providerId="LiveId" clId="{A5DE1522-49BD-4607-9948-EAFD7A257212}" dt="2023-01-20T01:57:37.771" v="255" actId="14100"/>
          <ac:spMkLst>
            <pc:docMk/>
            <pc:sldMk cId="517045786" sldId="296"/>
            <ac:spMk id="43" creationId="{FFD777EC-E653-DE40-A635-99F5A0B723DE}"/>
          </ac:spMkLst>
        </pc:spChg>
        <pc:spChg chg="del">
          <ac:chgData name="Chris Mason" userId="acfb05d6f4fa6932" providerId="LiveId" clId="{A5DE1522-49BD-4607-9948-EAFD7A257212}" dt="2023-01-20T01:55:54.690" v="216" actId="478"/>
          <ac:spMkLst>
            <pc:docMk/>
            <pc:sldMk cId="517045786" sldId="296"/>
            <ac:spMk id="44" creationId="{F52A6075-6FBF-5D4F-8457-C7E43D8C6DE0}"/>
          </ac:spMkLst>
        </pc:spChg>
        <pc:spChg chg="del">
          <ac:chgData name="Chris Mason" userId="acfb05d6f4fa6932" providerId="LiveId" clId="{A5DE1522-49BD-4607-9948-EAFD7A257212}" dt="2023-01-20T01:55:51.382" v="215" actId="478"/>
          <ac:spMkLst>
            <pc:docMk/>
            <pc:sldMk cId="517045786" sldId="296"/>
            <ac:spMk id="45" creationId="{C911C704-AC3A-3B4A-818C-F79DBA6526F6}"/>
          </ac:spMkLst>
        </pc:spChg>
        <pc:spChg chg="mod">
          <ac:chgData name="Chris Mason" userId="acfb05d6f4fa6932" providerId="LiveId" clId="{A5DE1522-49BD-4607-9948-EAFD7A257212}" dt="2023-01-20T02:02:13.970" v="322" actId="27636"/>
          <ac:spMkLst>
            <pc:docMk/>
            <pc:sldMk cId="517045786" sldId="296"/>
            <ac:spMk id="46" creationId="{9E2D7212-9D44-BA47-91D4-3FB11FDCE39E}"/>
          </ac:spMkLst>
        </pc:spChg>
        <pc:spChg chg="mod">
          <ac:chgData name="Chris Mason" userId="acfb05d6f4fa6932" providerId="LiveId" clId="{A5DE1522-49BD-4607-9948-EAFD7A257212}" dt="2023-01-20T02:02:02.084" v="318" actId="14100"/>
          <ac:spMkLst>
            <pc:docMk/>
            <pc:sldMk cId="517045786" sldId="296"/>
            <ac:spMk id="47" creationId="{DA3D0C66-F3DC-0A49-B50D-9EA3966FF404}"/>
          </ac:spMkLst>
        </pc:spChg>
      </pc:sldChg>
      <pc:sldChg chg="addSp delSp modSp mod modClrScheme chgLayout">
        <pc:chgData name="Chris Mason" userId="acfb05d6f4fa6932" providerId="LiveId" clId="{A5DE1522-49BD-4607-9948-EAFD7A257212}" dt="2023-01-20T01:45:45.339" v="195" actId="478"/>
        <pc:sldMkLst>
          <pc:docMk/>
          <pc:sldMk cId="2114420498" sldId="297"/>
        </pc:sldMkLst>
        <pc:spChg chg="add del mod">
          <ac:chgData name="Chris Mason" userId="acfb05d6f4fa6932" providerId="LiveId" clId="{A5DE1522-49BD-4607-9948-EAFD7A257212}" dt="2023-01-20T01:24:42.829" v="56" actId="700"/>
          <ac:spMkLst>
            <pc:docMk/>
            <pc:sldMk cId="2114420498" sldId="297"/>
            <ac:spMk id="3" creationId="{912E5BCE-EE7D-B70E-005B-993FD87E3B5D}"/>
          </ac:spMkLst>
        </pc:spChg>
        <pc:spChg chg="add del mod ord">
          <ac:chgData name="Chris Mason" userId="acfb05d6f4fa6932" providerId="LiveId" clId="{A5DE1522-49BD-4607-9948-EAFD7A257212}" dt="2023-01-20T01:25:06.073" v="59" actId="700"/>
          <ac:spMkLst>
            <pc:docMk/>
            <pc:sldMk cId="2114420498" sldId="297"/>
            <ac:spMk id="4" creationId="{D5F95FDC-BDB7-5BA1-2189-94D9E68E4C30}"/>
          </ac:spMkLst>
        </pc:spChg>
        <pc:spChg chg="add del mod ord">
          <ac:chgData name="Chris Mason" userId="acfb05d6f4fa6932" providerId="LiveId" clId="{A5DE1522-49BD-4607-9948-EAFD7A257212}" dt="2023-01-20T01:25:06.073" v="59" actId="700"/>
          <ac:spMkLst>
            <pc:docMk/>
            <pc:sldMk cId="2114420498" sldId="297"/>
            <ac:spMk id="6" creationId="{157713AE-064A-C68E-3B7A-EDACA18C6A7B}"/>
          </ac:spMkLst>
        </pc:spChg>
        <pc:spChg chg="add mod ord">
          <ac:chgData name="Chris Mason" userId="acfb05d6f4fa6932" providerId="LiveId" clId="{A5DE1522-49BD-4607-9948-EAFD7A257212}" dt="2023-01-20T01:25:37.614" v="89" actId="113"/>
          <ac:spMkLst>
            <pc:docMk/>
            <pc:sldMk cId="2114420498" sldId="297"/>
            <ac:spMk id="8" creationId="{5DC52A3B-B8E8-9070-2DFB-46356B304233}"/>
          </ac:spMkLst>
        </pc:spChg>
        <pc:spChg chg="add mod ord">
          <ac:chgData name="Chris Mason" userId="acfb05d6f4fa6932" providerId="LiveId" clId="{A5DE1522-49BD-4607-9948-EAFD7A257212}" dt="2023-01-20T01:31:13.505" v="115" actId="255"/>
          <ac:spMkLst>
            <pc:docMk/>
            <pc:sldMk cId="2114420498" sldId="297"/>
            <ac:spMk id="9" creationId="{C9F5E0A5-B157-E6EF-1334-150315DD7C5D}"/>
          </ac:spMkLst>
        </pc:spChg>
        <pc:spChg chg="add mod ord">
          <ac:chgData name="Chris Mason" userId="acfb05d6f4fa6932" providerId="LiveId" clId="{A5DE1522-49BD-4607-9948-EAFD7A257212}" dt="2023-01-20T01:25:43.073" v="91" actId="113"/>
          <ac:spMkLst>
            <pc:docMk/>
            <pc:sldMk cId="2114420498" sldId="297"/>
            <ac:spMk id="10" creationId="{1E83F57F-8E10-348F-F8DE-6498878CDC51}"/>
          </ac:spMkLst>
        </pc:spChg>
        <pc:spChg chg="add mod ord">
          <ac:chgData name="Chris Mason" userId="acfb05d6f4fa6932" providerId="LiveId" clId="{A5DE1522-49BD-4607-9948-EAFD7A257212}" dt="2023-01-20T01:44:54.803" v="193" actId="20577"/>
          <ac:spMkLst>
            <pc:docMk/>
            <pc:sldMk cId="2114420498" sldId="297"/>
            <ac:spMk id="11" creationId="{BF68534A-1289-674E-0051-42DD4EB6722F}"/>
          </ac:spMkLst>
        </pc:spChg>
        <pc:spChg chg="mod ord">
          <ac:chgData name="Chris Mason" userId="acfb05d6f4fa6932" providerId="LiveId" clId="{A5DE1522-49BD-4607-9948-EAFD7A257212}" dt="2023-01-20T01:25:06.073" v="59" actId="700"/>
          <ac:spMkLst>
            <pc:docMk/>
            <pc:sldMk cId="2114420498" sldId="297"/>
            <ac:spMk id="16" creationId="{D0853325-76A7-4AEB-8F7F-CF0B2580773B}"/>
          </ac:spMkLst>
        </pc:spChg>
        <pc:spChg chg="mod ord">
          <ac:chgData name="Chris Mason" userId="acfb05d6f4fa6932" providerId="LiveId" clId="{A5DE1522-49BD-4607-9948-EAFD7A257212}" dt="2023-01-20T01:25:06.073" v="59" actId="700"/>
          <ac:spMkLst>
            <pc:docMk/>
            <pc:sldMk cId="2114420498" sldId="297"/>
            <ac:spMk id="17" creationId="{A3CFEF10-F087-43D5-9B68-DA35850ED85E}"/>
          </ac:spMkLst>
        </pc:spChg>
        <pc:spChg chg="mod ord">
          <ac:chgData name="Chris Mason" userId="acfb05d6f4fa6932" providerId="LiveId" clId="{A5DE1522-49BD-4607-9948-EAFD7A257212}" dt="2023-01-20T01:25:06.073" v="59" actId="700"/>
          <ac:spMkLst>
            <pc:docMk/>
            <pc:sldMk cId="2114420498" sldId="297"/>
            <ac:spMk id="18" creationId="{782260B2-4C92-4B33-AF87-E5810D104DAD}"/>
          </ac:spMkLst>
        </pc:spChg>
        <pc:spChg chg="mod ord">
          <ac:chgData name="Chris Mason" userId="acfb05d6f4fa6932" providerId="LiveId" clId="{A5DE1522-49BD-4607-9948-EAFD7A257212}" dt="2023-01-20T01:25:06.073" v="59" actId="700"/>
          <ac:spMkLst>
            <pc:docMk/>
            <pc:sldMk cId="2114420498" sldId="297"/>
            <ac:spMk id="33" creationId="{1D291211-3EE5-468A-9544-9DD9E6923594}"/>
          </ac:spMkLst>
        </pc:spChg>
        <pc:graphicFrameChg chg="add del mod">
          <ac:chgData name="Chris Mason" userId="acfb05d6f4fa6932" providerId="LiveId" clId="{A5DE1522-49BD-4607-9948-EAFD7A257212}" dt="2023-01-20T01:45:45.339" v="195" actId="478"/>
          <ac:graphicFrameMkLst>
            <pc:docMk/>
            <pc:sldMk cId="2114420498" sldId="297"/>
            <ac:graphicFrameMk id="14" creationId="{80C6C432-D29C-7CF2-F91E-1156EE60166A}"/>
          </ac:graphicFrameMkLst>
        </pc:graphicFrameChg>
        <pc:picChg chg="del mod ord modCrop">
          <ac:chgData name="Chris Mason" userId="acfb05d6f4fa6932" providerId="LiveId" clId="{A5DE1522-49BD-4607-9948-EAFD7A257212}" dt="2023-01-20T01:24:54.304" v="58" actId="478"/>
          <ac:picMkLst>
            <pc:docMk/>
            <pc:sldMk cId="2114420498" sldId="297"/>
            <ac:picMk id="7" creationId="{4CB72E8C-BD65-4DC9-BE83-0E228B6A80A6}"/>
          </ac:picMkLst>
        </pc:picChg>
        <pc:picChg chg="del">
          <ac:chgData name="Chris Mason" userId="acfb05d6f4fa6932" providerId="LiveId" clId="{A5DE1522-49BD-4607-9948-EAFD7A257212}" dt="2023-01-20T01:23:32.830" v="13" actId="478"/>
          <ac:picMkLst>
            <pc:docMk/>
            <pc:sldMk cId="2114420498" sldId="297"/>
            <ac:picMk id="12" creationId="{FF6FCE34-3B74-4337-ACAE-B16A2A0AECFB}"/>
          </ac:picMkLst>
        </pc:picChg>
      </pc:sldChg>
      <pc:sldChg chg="addSp delSp modSp mod modClrScheme chgLayout">
        <pc:chgData name="Chris Mason" userId="acfb05d6f4fa6932" providerId="LiveId" clId="{A5DE1522-49BD-4607-9948-EAFD7A257212}" dt="2023-01-20T03:51:00.547" v="1435" actId="14100"/>
        <pc:sldMkLst>
          <pc:docMk/>
          <pc:sldMk cId="1594094387" sldId="304"/>
        </pc:sldMkLst>
        <pc:spChg chg="mod ord">
          <ac:chgData name="Chris Mason" userId="acfb05d6f4fa6932" providerId="LiveId" clId="{A5DE1522-49BD-4607-9948-EAFD7A257212}" dt="2023-01-20T03:00:12.546" v="768" actId="122"/>
          <ac:spMkLst>
            <pc:docMk/>
            <pc:sldMk cId="1594094387" sldId="304"/>
            <ac:spMk id="2" creationId="{A9A5201E-0D0B-4879-A91C-D4ED47D7B6E2}"/>
          </ac:spMkLst>
        </pc:spChg>
        <pc:spChg chg="add del mod ord">
          <ac:chgData name="Chris Mason" userId="acfb05d6f4fa6932" providerId="LiveId" clId="{A5DE1522-49BD-4607-9948-EAFD7A257212}" dt="2023-01-20T02:59:39.242" v="756" actId="700"/>
          <ac:spMkLst>
            <pc:docMk/>
            <pc:sldMk cId="1594094387" sldId="304"/>
            <ac:spMk id="4" creationId="{5DE67494-D318-16A5-C4DD-BFF517E4F392}"/>
          </ac:spMkLst>
        </pc:spChg>
        <pc:spChg chg="del mod ord">
          <ac:chgData name="Chris Mason" userId="acfb05d6f4fa6932" providerId="LiveId" clId="{A5DE1522-49BD-4607-9948-EAFD7A257212}" dt="2023-01-20T02:59:52.826" v="765" actId="478"/>
          <ac:spMkLst>
            <pc:docMk/>
            <pc:sldMk cId="1594094387" sldId="304"/>
            <ac:spMk id="5" creationId="{B646B65B-FC7E-41EC-97C2-063C6F0AAABE}"/>
          </ac:spMkLst>
        </pc:spChg>
        <pc:spChg chg="del mod ord">
          <ac:chgData name="Chris Mason" userId="acfb05d6f4fa6932" providerId="LiveId" clId="{A5DE1522-49BD-4607-9948-EAFD7A257212}" dt="2023-01-20T02:59:49.161" v="764" actId="478"/>
          <ac:spMkLst>
            <pc:docMk/>
            <pc:sldMk cId="1594094387" sldId="304"/>
            <ac:spMk id="6" creationId="{DD14AC8A-30D4-48E3-9B06-1BA6665623FE}"/>
          </ac:spMkLst>
        </pc:spChg>
        <pc:spChg chg="del mod ord">
          <ac:chgData name="Chris Mason" userId="acfb05d6f4fa6932" providerId="LiveId" clId="{A5DE1522-49BD-4607-9948-EAFD7A257212}" dt="2023-01-20T02:59:43.115" v="762" actId="478"/>
          <ac:spMkLst>
            <pc:docMk/>
            <pc:sldMk cId="1594094387" sldId="304"/>
            <ac:spMk id="7" creationId="{53195A3A-AB97-47CF-84BB-C2ADAABA5934}"/>
          </ac:spMkLst>
        </pc:spChg>
        <pc:spChg chg="add del mod ord">
          <ac:chgData name="Chris Mason" userId="acfb05d6f4fa6932" providerId="LiveId" clId="{A5DE1522-49BD-4607-9948-EAFD7A257212}" dt="2023-01-20T03:01:50.313" v="772" actId="478"/>
          <ac:spMkLst>
            <pc:docMk/>
            <pc:sldMk cId="1594094387" sldId="304"/>
            <ac:spMk id="8" creationId="{909BE176-C8E4-3E38-2FAA-627CB5FC4C12}"/>
          </ac:spMkLst>
        </pc:spChg>
        <pc:spChg chg="add del">
          <ac:chgData name="Chris Mason" userId="acfb05d6f4fa6932" providerId="LiveId" clId="{A5DE1522-49BD-4607-9948-EAFD7A257212}" dt="2023-01-20T03:01:36.235" v="771" actId="478"/>
          <ac:spMkLst>
            <pc:docMk/>
            <pc:sldMk cId="1594094387" sldId="304"/>
            <ac:spMk id="10" creationId="{2709FA78-37C7-F447-676C-C727A3F2F74E}"/>
          </ac:spMkLst>
        </pc:spChg>
        <pc:spChg chg="add mod">
          <ac:chgData name="Chris Mason" userId="acfb05d6f4fa6932" providerId="LiveId" clId="{A5DE1522-49BD-4607-9948-EAFD7A257212}" dt="2023-01-20T03:51:00.547" v="1435" actId="14100"/>
          <ac:spMkLst>
            <pc:docMk/>
            <pc:sldMk cId="1594094387" sldId="304"/>
            <ac:spMk id="12" creationId="{1C41369C-F5FB-BB7D-7D52-0AD85AD6747D}"/>
          </ac:spMkLst>
        </pc:spChg>
        <pc:spChg chg="add mod">
          <ac:chgData name="Chris Mason" userId="acfb05d6f4fa6932" providerId="LiveId" clId="{A5DE1522-49BD-4607-9948-EAFD7A257212}" dt="2023-01-20T03:09:55.589" v="835" actId="2711"/>
          <ac:spMkLst>
            <pc:docMk/>
            <pc:sldMk cId="1594094387" sldId="304"/>
            <ac:spMk id="13" creationId="{4F86D06A-D1FF-06B5-A7BE-1A737191D0EE}"/>
          </ac:spMkLst>
        </pc:spChg>
        <pc:spChg chg="add mod">
          <ac:chgData name="Chris Mason" userId="acfb05d6f4fa6932" providerId="LiveId" clId="{A5DE1522-49BD-4607-9948-EAFD7A257212}" dt="2023-01-20T03:10:13.469" v="837" actId="20577"/>
          <ac:spMkLst>
            <pc:docMk/>
            <pc:sldMk cId="1594094387" sldId="304"/>
            <ac:spMk id="16" creationId="{16D4F4A6-4D8D-7341-2183-3B181737CC3F}"/>
          </ac:spMkLst>
        </pc:spChg>
        <pc:spChg chg="add mod">
          <ac:chgData name="Chris Mason" userId="acfb05d6f4fa6932" providerId="LiveId" clId="{A5DE1522-49BD-4607-9948-EAFD7A257212}" dt="2023-01-20T03:09:26.425" v="831" actId="20577"/>
          <ac:spMkLst>
            <pc:docMk/>
            <pc:sldMk cId="1594094387" sldId="304"/>
            <ac:spMk id="17" creationId="{6E1738B0-8292-C076-FFF5-C411B5580AAD}"/>
          </ac:spMkLst>
        </pc:spChg>
        <pc:spChg chg="del mod ord">
          <ac:chgData name="Chris Mason" userId="acfb05d6f4fa6932" providerId="LiveId" clId="{A5DE1522-49BD-4607-9948-EAFD7A257212}" dt="2023-01-20T02:59:57.051" v="766" actId="478"/>
          <ac:spMkLst>
            <pc:docMk/>
            <pc:sldMk cId="1594094387" sldId="304"/>
            <ac:spMk id="29" creationId="{C8A25AC9-18C2-42FA-A68D-B954C9D267D0}"/>
          </ac:spMkLst>
        </pc:spChg>
        <pc:spChg chg="mod ord">
          <ac:chgData name="Chris Mason" userId="acfb05d6f4fa6932" providerId="LiveId" clId="{A5DE1522-49BD-4607-9948-EAFD7A257212}" dt="2023-01-20T02:59:39.242" v="756" actId="700"/>
          <ac:spMkLst>
            <pc:docMk/>
            <pc:sldMk cId="1594094387" sldId="304"/>
            <ac:spMk id="36" creationId="{D98E03FD-AFE5-462A-8455-5E7B34A57294}"/>
          </ac:spMkLst>
        </pc:spChg>
        <pc:spChg chg="mod ord">
          <ac:chgData name="Chris Mason" userId="acfb05d6f4fa6932" providerId="LiveId" clId="{A5DE1522-49BD-4607-9948-EAFD7A257212}" dt="2023-01-20T02:59:39.242" v="756" actId="700"/>
          <ac:spMkLst>
            <pc:docMk/>
            <pc:sldMk cId="1594094387" sldId="304"/>
            <ac:spMk id="37" creationId="{8E5DF9FC-D709-4A4F-BA34-E6BD57C77F56}"/>
          </ac:spMkLst>
        </pc:spChg>
        <pc:spChg chg="mod ord">
          <ac:chgData name="Chris Mason" userId="acfb05d6f4fa6932" providerId="LiveId" clId="{A5DE1522-49BD-4607-9948-EAFD7A257212}" dt="2023-01-20T02:59:39.242" v="756" actId="700"/>
          <ac:spMkLst>
            <pc:docMk/>
            <pc:sldMk cId="1594094387" sldId="304"/>
            <ac:spMk id="38" creationId="{317B426A-ED12-4FB0-AEFB-637E82DB897A}"/>
          </ac:spMkLst>
        </pc:spChg>
        <pc:graphicFrameChg chg="add mod">
          <ac:chgData name="Chris Mason" userId="acfb05d6f4fa6932" providerId="LiveId" clId="{A5DE1522-49BD-4607-9948-EAFD7A257212}" dt="2023-01-20T03:05:09.237" v="802" actId="1076"/>
          <ac:graphicFrameMkLst>
            <pc:docMk/>
            <pc:sldMk cId="1594094387" sldId="304"/>
            <ac:graphicFrameMk id="14" creationId="{FD7C21EA-2D67-B86D-4DFC-77C5F36AE549}"/>
          </ac:graphicFrameMkLst>
        </pc:graphicFrameChg>
        <pc:graphicFrameChg chg="add del mod">
          <ac:chgData name="Chris Mason" userId="acfb05d6f4fa6932" providerId="LiveId" clId="{A5DE1522-49BD-4607-9948-EAFD7A257212}" dt="2023-01-20T03:05:50.247" v="804" actId="478"/>
          <ac:graphicFrameMkLst>
            <pc:docMk/>
            <pc:sldMk cId="1594094387" sldId="304"/>
            <ac:graphicFrameMk id="15" creationId="{A1710A6F-FA0E-E74A-A555-56480771670B}"/>
          </ac:graphicFrameMkLst>
        </pc:graphicFrameChg>
        <pc:picChg chg="del">
          <ac:chgData name="Chris Mason" userId="acfb05d6f4fa6932" providerId="LiveId" clId="{A5DE1522-49BD-4607-9948-EAFD7A257212}" dt="2023-01-20T02:59:27.394" v="755" actId="478"/>
          <ac:picMkLst>
            <pc:docMk/>
            <pc:sldMk cId="1594094387" sldId="304"/>
            <ac:picMk id="43" creationId="{9B6C9607-2FE7-4BA2-A78E-6122DAAD2E62}"/>
          </ac:picMkLst>
        </pc:picChg>
      </pc:sldChg>
      <pc:sldChg chg="modSp mod">
        <pc:chgData name="Chris Mason" userId="acfb05d6f4fa6932" providerId="LiveId" clId="{A5DE1522-49BD-4607-9948-EAFD7A257212}" dt="2023-01-20T04:37:19.137" v="1839"/>
        <pc:sldMkLst>
          <pc:docMk/>
          <pc:sldMk cId="2271433138" sldId="305"/>
        </pc:sldMkLst>
        <pc:spChg chg="mod">
          <ac:chgData name="Chris Mason" userId="acfb05d6f4fa6932" providerId="LiveId" clId="{A5DE1522-49BD-4607-9948-EAFD7A257212}" dt="2023-01-20T04:37:19.137" v="1839"/>
          <ac:spMkLst>
            <pc:docMk/>
            <pc:sldMk cId="2271433138" sldId="305"/>
            <ac:spMk id="3" creationId="{24AFFC60-19C3-4901-93F7-7AAF4C09F8C6}"/>
          </ac:spMkLst>
        </pc:spChg>
      </pc:sldChg>
      <pc:sldChg chg="addSp delSp modSp mod">
        <pc:chgData name="Chris Mason" userId="acfb05d6f4fa6932" providerId="LiveId" clId="{A5DE1522-49BD-4607-9948-EAFD7A257212}" dt="2023-02-22T22:25:04.212" v="4639" actId="14100"/>
        <pc:sldMkLst>
          <pc:docMk/>
          <pc:sldMk cId="1942026059" sldId="306"/>
        </pc:sldMkLst>
        <pc:spChg chg="add del mod">
          <ac:chgData name="Chris Mason" userId="acfb05d6f4fa6932" providerId="LiveId" clId="{A5DE1522-49BD-4607-9948-EAFD7A257212}" dt="2023-02-22T22:23:00.984" v="4628"/>
          <ac:spMkLst>
            <pc:docMk/>
            <pc:sldMk cId="1942026059" sldId="306"/>
            <ac:spMk id="8" creationId="{9AAD9550-8EBC-6270-1D6E-380294EC3218}"/>
          </ac:spMkLst>
        </pc:spChg>
        <pc:spChg chg="add del mod">
          <ac:chgData name="Chris Mason" userId="acfb05d6f4fa6932" providerId="LiveId" clId="{A5DE1522-49BD-4607-9948-EAFD7A257212}" dt="2023-02-22T22:23:56.350" v="4630" actId="931"/>
          <ac:spMkLst>
            <pc:docMk/>
            <pc:sldMk cId="1942026059" sldId="306"/>
            <ac:spMk id="13" creationId="{48983805-DD91-0AA6-6DB3-79E0B58E959D}"/>
          </ac:spMkLst>
        </pc:spChg>
        <pc:spChg chg="add del mod">
          <ac:chgData name="Chris Mason" userId="acfb05d6f4fa6932" providerId="LiveId" clId="{A5DE1522-49BD-4607-9948-EAFD7A257212}" dt="2023-02-22T22:24:55.966" v="4636" actId="478"/>
          <ac:spMkLst>
            <pc:docMk/>
            <pc:sldMk cId="1942026059" sldId="306"/>
            <ac:spMk id="17" creationId="{BA17F7BC-0BBB-4B0E-1D64-3DF3C84261F6}"/>
          </ac:spMkLst>
        </pc:spChg>
        <pc:picChg chg="del mod">
          <ac:chgData name="Chris Mason" userId="acfb05d6f4fa6932" providerId="LiveId" clId="{A5DE1522-49BD-4607-9948-EAFD7A257212}" dt="2023-02-22T22:22:24.157" v="4620" actId="478"/>
          <ac:picMkLst>
            <pc:docMk/>
            <pc:sldMk cId="1942026059" sldId="306"/>
            <ac:picMk id="9" creationId="{5B41B9E6-5F90-E3F5-5D2F-1DE7B699C074}"/>
          </ac:picMkLst>
        </pc:picChg>
        <pc:picChg chg="add del mod">
          <ac:chgData name="Chris Mason" userId="acfb05d6f4fa6932" providerId="LiveId" clId="{A5DE1522-49BD-4607-9948-EAFD7A257212}" dt="2023-02-22T22:22:49.439" v="4627" actId="478"/>
          <ac:picMkLst>
            <pc:docMk/>
            <pc:sldMk cId="1942026059" sldId="306"/>
            <ac:picMk id="10" creationId="{ACC56CA0-FC9C-B127-5A10-4BBD1C8AE618}"/>
          </ac:picMkLst>
        </pc:picChg>
        <pc:picChg chg="add del mod">
          <ac:chgData name="Chris Mason" userId="acfb05d6f4fa6932" providerId="LiveId" clId="{A5DE1522-49BD-4607-9948-EAFD7A257212}" dt="2023-02-22T22:23:10.987" v="4629" actId="478"/>
          <ac:picMkLst>
            <pc:docMk/>
            <pc:sldMk cId="1942026059" sldId="306"/>
            <ac:picMk id="11" creationId="{C441ADBF-CEDD-ECAA-A9E9-81D91EE38F3C}"/>
          </ac:picMkLst>
        </pc:picChg>
        <pc:picChg chg="add del mod">
          <ac:chgData name="Chris Mason" userId="acfb05d6f4fa6932" providerId="LiveId" clId="{A5DE1522-49BD-4607-9948-EAFD7A257212}" dt="2023-02-22T22:24:48.424" v="4633" actId="478"/>
          <ac:picMkLst>
            <pc:docMk/>
            <pc:sldMk cId="1942026059" sldId="306"/>
            <ac:picMk id="15" creationId="{32443F0B-2E1C-B59F-E3B6-79B69A6BDA8B}"/>
          </ac:picMkLst>
        </pc:picChg>
        <pc:picChg chg="add mod">
          <ac:chgData name="Chris Mason" userId="acfb05d6f4fa6932" providerId="LiveId" clId="{A5DE1522-49BD-4607-9948-EAFD7A257212}" dt="2023-02-22T22:25:04.212" v="4639" actId="14100"/>
          <ac:picMkLst>
            <pc:docMk/>
            <pc:sldMk cId="1942026059" sldId="306"/>
            <ac:picMk id="18" creationId="{4E0E0F40-24A6-EBF5-E9A4-6AA4A792EF37}"/>
          </ac:picMkLst>
        </pc:picChg>
      </pc:sldChg>
      <pc:sldChg chg="del">
        <pc:chgData name="Chris Mason" userId="acfb05d6f4fa6932" providerId="LiveId" clId="{A5DE1522-49BD-4607-9948-EAFD7A257212}" dt="2023-01-20T02:47:56.774" v="669" actId="2696"/>
        <pc:sldMkLst>
          <pc:docMk/>
          <pc:sldMk cId="142849395" sldId="310"/>
        </pc:sldMkLst>
      </pc:sldChg>
      <pc:sldChg chg="del">
        <pc:chgData name="Chris Mason" userId="acfb05d6f4fa6932" providerId="LiveId" clId="{A5DE1522-49BD-4607-9948-EAFD7A257212}" dt="2023-01-20T01:39:10.767" v="168" actId="2696"/>
        <pc:sldMkLst>
          <pc:docMk/>
          <pc:sldMk cId="3153892104" sldId="311"/>
        </pc:sldMkLst>
      </pc:sldChg>
      <pc:sldChg chg="addSp delSp modSp new mod modClrScheme chgLayout">
        <pc:chgData name="Chris Mason" userId="acfb05d6f4fa6932" providerId="LiveId" clId="{A5DE1522-49BD-4607-9948-EAFD7A257212}" dt="2023-01-20T02:40:29.211" v="625" actId="14100"/>
        <pc:sldMkLst>
          <pc:docMk/>
          <pc:sldMk cId="3387361877" sldId="313"/>
        </pc:sldMkLst>
        <pc:spChg chg="del">
          <ac:chgData name="Chris Mason" userId="acfb05d6f4fa6932" providerId="LiveId" clId="{A5DE1522-49BD-4607-9948-EAFD7A257212}" dt="2023-01-20T02:32:26.252" v="594" actId="22"/>
          <ac:spMkLst>
            <pc:docMk/>
            <pc:sldMk cId="3387361877" sldId="313"/>
            <ac:spMk id="2" creationId="{7FCF0438-09B3-542B-F75F-1CBA253C8A72}"/>
          </ac:spMkLst>
        </pc:spChg>
        <pc:spChg chg="mod ord">
          <ac:chgData name="Chris Mason" userId="acfb05d6f4fa6932" providerId="LiveId" clId="{A5DE1522-49BD-4607-9948-EAFD7A257212}" dt="2023-01-20T02:34:44.247" v="613" actId="122"/>
          <ac:spMkLst>
            <pc:docMk/>
            <pc:sldMk cId="3387361877" sldId="313"/>
            <ac:spMk id="3" creationId="{667C28EB-2C1F-8A3C-4ED9-C94E06C622A1}"/>
          </ac:spMkLst>
        </pc:spChg>
        <pc:spChg chg="del mod">
          <ac:chgData name="Chris Mason" userId="acfb05d6f4fa6932" providerId="LiveId" clId="{A5DE1522-49BD-4607-9948-EAFD7A257212}" dt="2023-01-20T02:33:17.561" v="597" actId="22"/>
          <ac:spMkLst>
            <pc:docMk/>
            <pc:sldMk cId="3387361877" sldId="313"/>
            <ac:spMk id="4" creationId="{794C7AE1-2642-E856-2C1F-2E6C9CF4B6AB}"/>
          </ac:spMkLst>
        </pc:spChg>
        <pc:spChg chg="mod ord">
          <ac:chgData name="Chris Mason" userId="acfb05d6f4fa6932" providerId="LiveId" clId="{A5DE1522-49BD-4607-9948-EAFD7A257212}" dt="2023-01-20T02:34:05.132" v="608" actId="700"/>
          <ac:spMkLst>
            <pc:docMk/>
            <pc:sldMk cId="3387361877" sldId="313"/>
            <ac:spMk id="5" creationId="{C090DDCB-DDF8-E2A3-FF88-8B3031572F50}"/>
          </ac:spMkLst>
        </pc:spChg>
        <pc:spChg chg="mod ord">
          <ac:chgData name="Chris Mason" userId="acfb05d6f4fa6932" providerId="LiveId" clId="{A5DE1522-49BD-4607-9948-EAFD7A257212}" dt="2023-01-20T02:34:05.132" v="608" actId="700"/>
          <ac:spMkLst>
            <pc:docMk/>
            <pc:sldMk cId="3387361877" sldId="313"/>
            <ac:spMk id="6" creationId="{9ACBFF0A-AF6C-4A2B-B373-42515A1CA4F2}"/>
          </ac:spMkLst>
        </pc:spChg>
        <pc:spChg chg="mod ord">
          <ac:chgData name="Chris Mason" userId="acfb05d6f4fa6932" providerId="LiveId" clId="{A5DE1522-49BD-4607-9948-EAFD7A257212}" dt="2023-01-20T02:34:05.132" v="608" actId="700"/>
          <ac:spMkLst>
            <pc:docMk/>
            <pc:sldMk cId="3387361877" sldId="313"/>
            <ac:spMk id="7" creationId="{AF87D762-E1DC-50EE-0D74-12C2C5F0D5EF}"/>
          </ac:spMkLst>
        </pc:spChg>
        <pc:spChg chg="add del mod">
          <ac:chgData name="Chris Mason" userId="acfb05d6f4fa6932" providerId="LiveId" clId="{A5DE1522-49BD-4607-9948-EAFD7A257212}" dt="2023-01-20T02:33:48.662" v="607" actId="478"/>
          <ac:spMkLst>
            <pc:docMk/>
            <pc:sldMk cId="3387361877" sldId="313"/>
            <ac:spMk id="11" creationId="{93F8C394-CF13-2937-FDBD-9EB0B7B04F9A}"/>
          </ac:spMkLst>
        </pc:spChg>
        <pc:spChg chg="add del mod ord">
          <ac:chgData name="Chris Mason" userId="acfb05d6f4fa6932" providerId="LiveId" clId="{A5DE1522-49BD-4607-9948-EAFD7A257212}" dt="2023-01-20T02:34:11.798" v="609" actId="478"/>
          <ac:spMkLst>
            <pc:docMk/>
            <pc:sldMk cId="3387361877" sldId="313"/>
            <ac:spMk id="14" creationId="{389674E3-7BB3-2618-5E0A-D213CB377487}"/>
          </ac:spMkLst>
        </pc:spChg>
        <pc:spChg chg="add del mod ord">
          <ac:chgData name="Chris Mason" userId="acfb05d6f4fa6932" providerId="LiveId" clId="{A5DE1522-49BD-4607-9948-EAFD7A257212}" dt="2023-01-20T02:34:50.062" v="614" actId="478"/>
          <ac:spMkLst>
            <pc:docMk/>
            <pc:sldMk cId="3387361877" sldId="313"/>
            <ac:spMk id="15" creationId="{460D5703-82E7-4C24-366B-E23D40D049E2}"/>
          </ac:spMkLst>
        </pc:spChg>
        <pc:spChg chg="add mod ord">
          <ac:chgData name="Chris Mason" userId="acfb05d6f4fa6932" providerId="LiveId" clId="{A5DE1522-49BD-4607-9948-EAFD7A257212}" dt="2023-01-20T02:40:29.211" v="625" actId="14100"/>
          <ac:spMkLst>
            <pc:docMk/>
            <pc:sldMk cId="3387361877" sldId="313"/>
            <ac:spMk id="16" creationId="{0045D129-4C18-F714-30AD-0A78ABF05B9F}"/>
          </ac:spMkLst>
        </pc:spChg>
        <pc:picChg chg="add del mod ord modCrop">
          <ac:chgData name="Chris Mason" userId="acfb05d6f4fa6932" providerId="LiveId" clId="{A5DE1522-49BD-4607-9948-EAFD7A257212}" dt="2023-01-20T02:33:02.133" v="596" actId="478"/>
          <ac:picMkLst>
            <pc:docMk/>
            <pc:sldMk cId="3387361877" sldId="313"/>
            <ac:picMk id="9" creationId="{8670DB91-D017-124B-D6CB-749BEF391AD4}"/>
          </ac:picMkLst>
        </pc:picChg>
        <pc:picChg chg="add mod ord">
          <ac:chgData name="Chris Mason" userId="acfb05d6f4fa6932" providerId="LiveId" clId="{A5DE1522-49BD-4607-9948-EAFD7A257212}" dt="2023-01-20T02:35:14.120" v="616" actId="14100"/>
          <ac:picMkLst>
            <pc:docMk/>
            <pc:sldMk cId="3387361877" sldId="313"/>
            <ac:picMk id="13" creationId="{557CD1AA-463D-72CD-6E01-32C81ADB031D}"/>
          </ac:picMkLst>
        </pc:picChg>
      </pc:sldChg>
      <pc:sldChg chg="addSp modSp new mod">
        <pc:chgData name="Chris Mason" userId="acfb05d6f4fa6932" providerId="LiveId" clId="{A5DE1522-49BD-4607-9948-EAFD7A257212}" dt="2023-01-20T03:21:18.932" v="926" actId="20577"/>
        <pc:sldMkLst>
          <pc:docMk/>
          <pc:sldMk cId="378221855" sldId="314"/>
        </pc:sldMkLst>
        <pc:spChg chg="mod">
          <ac:chgData name="Chris Mason" userId="acfb05d6f4fa6932" providerId="LiveId" clId="{A5DE1522-49BD-4607-9948-EAFD7A257212}" dt="2023-01-20T03:18:28.825" v="885" actId="20577"/>
          <ac:spMkLst>
            <pc:docMk/>
            <pc:sldMk cId="378221855" sldId="314"/>
            <ac:spMk id="2" creationId="{9BE4BAE9-34CA-CE95-AFA3-224A2A772CB0}"/>
          </ac:spMkLst>
        </pc:spChg>
        <pc:spChg chg="mod">
          <ac:chgData name="Chris Mason" userId="acfb05d6f4fa6932" providerId="LiveId" clId="{A5DE1522-49BD-4607-9948-EAFD7A257212}" dt="2023-01-20T03:21:18.932" v="926" actId="20577"/>
          <ac:spMkLst>
            <pc:docMk/>
            <pc:sldMk cId="378221855" sldId="314"/>
            <ac:spMk id="3" creationId="{8F64A536-E0D1-5887-A34E-B36B67587701}"/>
          </ac:spMkLst>
        </pc:spChg>
        <pc:spChg chg="add mod">
          <ac:chgData name="Chris Mason" userId="acfb05d6f4fa6932" providerId="LiveId" clId="{A5DE1522-49BD-4607-9948-EAFD7A257212}" dt="2023-01-20T03:16:56.940" v="865" actId="20577"/>
          <ac:spMkLst>
            <pc:docMk/>
            <pc:sldMk cId="378221855" sldId="314"/>
            <ac:spMk id="7" creationId="{71D36AA6-79E9-B24A-A04A-7ACB1535943F}"/>
          </ac:spMkLst>
        </pc:spChg>
        <pc:picChg chg="add mod">
          <ac:chgData name="Chris Mason" userId="acfb05d6f4fa6932" providerId="LiveId" clId="{A5DE1522-49BD-4607-9948-EAFD7A257212}" dt="2023-01-20T03:17:15.674" v="867" actId="14100"/>
          <ac:picMkLst>
            <pc:docMk/>
            <pc:sldMk cId="378221855" sldId="314"/>
            <ac:picMk id="6" creationId="{DEE02B55-DC79-F42B-8EC7-053FED5A3C63}"/>
          </ac:picMkLst>
        </pc:picChg>
      </pc:sldChg>
      <pc:sldChg chg="addSp modSp new mod">
        <pc:chgData name="Chris Mason" userId="acfb05d6f4fa6932" providerId="LiveId" clId="{A5DE1522-49BD-4607-9948-EAFD7A257212}" dt="2023-01-20T03:27:42.900" v="979" actId="122"/>
        <pc:sldMkLst>
          <pc:docMk/>
          <pc:sldMk cId="3640474885" sldId="315"/>
        </pc:sldMkLst>
        <pc:spChg chg="mod">
          <ac:chgData name="Chris Mason" userId="acfb05d6f4fa6932" providerId="LiveId" clId="{A5DE1522-49BD-4607-9948-EAFD7A257212}" dt="2023-01-20T03:27:42.900" v="979" actId="122"/>
          <ac:spMkLst>
            <pc:docMk/>
            <pc:sldMk cId="3640474885" sldId="315"/>
            <ac:spMk id="2" creationId="{3D7A2BA7-E697-3767-4939-B81AAB33C263}"/>
          </ac:spMkLst>
        </pc:spChg>
        <pc:spChg chg="mod">
          <ac:chgData name="Chris Mason" userId="acfb05d6f4fa6932" providerId="LiveId" clId="{A5DE1522-49BD-4607-9948-EAFD7A257212}" dt="2023-01-20T03:27:08.458" v="966" actId="20577"/>
          <ac:spMkLst>
            <pc:docMk/>
            <pc:sldMk cId="3640474885" sldId="315"/>
            <ac:spMk id="3" creationId="{76945AEC-1DDC-89FC-89C1-9876D960D2DA}"/>
          </ac:spMkLst>
        </pc:spChg>
        <pc:picChg chg="add mod">
          <ac:chgData name="Chris Mason" userId="acfb05d6f4fa6932" providerId="LiveId" clId="{A5DE1522-49BD-4607-9948-EAFD7A257212}" dt="2023-01-20T03:23:25.091" v="942" actId="1076"/>
          <ac:picMkLst>
            <pc:docMk/>
            <pc:sldMk cId="3640474885" sldId="315"/>
            <ac:picMk id="6" creationId="{0A74DFE5-1A65-71A3-E759-AE3C440F7853}"/>
          </ac:picMkLst>
        </pc:picChg>
        <pc:picChg chg="add mod">
          <ac:chgData name="Chris Mason" userId="acfb05d6f4fa6932" providerId="LiveId" clId="{A5DE1522-49BD-4607-9948-EAFD7A257212}" dt="2023-01-20T03:23:38.020" v="945" actId="1076"/>
          <ac:picMkLst>
            <pc:docMk/>
            <pc:sldMk cId="3640474885" sldId="315"/>
            <ac:picMk id="8" creationId="{B17DC6E0-61A6-7ED9-9AF1-2FAFB8955C57}"/>
          </ac:picMkLst>
        </pc:picChg>
        <pc:picChg chg="add mod">
          <ac:chgData name="Chris Mason" userId="acfb05d6f4fa6932" providerId="LiveId" clId="{A5DE1522-49BD-4607-9948-EAFD7A257212}" dt="2023-01-20T03:25:37.546" v="951" actId="14100"/>
          <ac:picMkLst>
            <pc:docMk/>
            <pc:sldMk cId="3640474885" sldId="315"/>
            <ac:picMk id="10" creationId="{718EFAC1-E261-BED1-0A79-F7B8B05558F0}"/>
          </ac:picMkLst>
        </pc:picChg>
      </pc:sldChg>
      <pc:sldChg chg="modSp new mod">
        <pc:chgData name="Chris Mason" userId="acfb05d6f4fa6932" providerId="LiveId" clId="{A5DE1522-49BD-4607-9948-EAFD7A257212}" dt="2023-02-22T22:27:03.301" v="4651" actId="20577"/>
        <pc:sldMkLst>
          <pc:docMk/>
          <pc:sldMk cId="2227863162" sldId="316"/>
        </pc:sldMkLst>
        <pc:spChg chg="mod">
          <ac:chgData name="Chris Mason" userId="acfb05d6f4fa6932" providerId="LiveId" clId="{A5DE1522-49BD-4607-9948-EAFD7A257212}" dt="2023-01-20T03:28:40.382" v="1008" actId="122"/>
          <ac:spMkLst>
            <pc:docMk/>
            <pc:sldMk cId="2227863162" sldId="316"/>
            <ac:spMk id="2" creationId="{194BFDC0-14EC-0FD5-B6ED-58278BFBE234}"/>
          </ac:spMkLst>
        </pc:spChg>
        <pc:spChg chg="mod">
          <ac:chgData name="Chris Mason" userId="acfb05d6f4fa6932" providerId="LiveId" clId="{A5DE1522-49BD-4607-9948-EAFD7A257212}" dt="2023-01-20T03:28:52.850" v="1018" actId="122"/>
          <ac:spMkLst>
            <pc:docMk/>
            <pc:sldMk cId="2227863162" sldId="316"/>
            <ac:spMk id="3" creationId="{3079F556-3430-8BC6-068F-4F9FD245F19A}"/>
          </ac:spMkLst>
        </pc:spChg>
        <pc:spChg chg="mod">
          <ac:chgData name="Chris Mason" userId="acfb05d6f4fa6932" providerId="LiveId" clId="{A5DE1522-49BD-4607-9948-EAFD7A257212}" dt="2023-02-22T22:26:51.316" v="4649" actId="20577"/>
          <ac:spMkLst>
            <pc:docMk/>
            <pc:sldMk cId="2227863162" sldId="316"/>
            <ac:spMk id="4" creationId="{BB5B0A1B-8F34-1197-9C2F-2BF09591DEA2}"/>
          </ac:spMkLst>
        </pc:spChg>
        <pc:spChg chg="mod">
          <ac:chgData name="Chris Mason" userId="acfb05d6f4fa6932" providerId="LiveId" clId="{A5DE1522-49BD-4607-9948-EAFD7A257212}" dt="2023-01-20T03:48:19.136" v="1414" actId="122"/>
          <ac:spMkLst>
            <pc:docMk/>
            <pc:sldMk cId="2227863162" sldId="316"/>
            <ac:spMk id="5" creationId="{16456A71-6C8A-D0FF-C2CF-44856D1F958B}"/>
          </ac:spMkLst>
        </pc:spChg>
        <pc:spChg chg="mod">
          <ac:chgData name="Chris Mason" userId="acfb05d6f4fa6932" providerId="LiveId" clId="{A5DE1522-49BD-4607-9948-EAFD7A257212}" dt="2023-02-22T22:27:03.301" v="4651" actId="20577"/>
          <ac:spMkLst>
            <pc:docMk/>
            <pc:sldMk cId="2227863162" sldId="316"/>
            <ac:spMk id="6" creationId="{DBA6060D-87E8-4F4A-5B3B-8AF44DA932F7}"/>
          </ac:spMkLst>
        </pc:spChg>
      </pc:sldChg>
      <pc:sldChg chg="addSp delSp modSp new mod">
        <pc:chgData name="Chris Mason" userId="acfb05d6f4fa6932" providerId="LiveId" clId="{A5DE1522-49BD-4607-9948-EAFD7A257212}" dt="2023-01-22T22:20:17.667" v="1892" actId="1076"/>
        <pc:sldMkLst>
          <pc:docMk/>
          <pc:sldMk cId="1040478310" sldId="317"/>
        </pc:sldMkLst>
        <pc:spChg chg="mod">
          <ac:chgData name="Chris Mason" userId="acfb05d6f4fa6932" providerId="LiveId" clId="{A5DE1522-49BD-4607-9948-EAFD7A257212}" dt="2023-01-20T03:52:01.998" v="1452" actId="20577"/>
          <ac:spMkLst>
            <pc:docMk/>
            <pc:sldMk cId="1040478310" sldId="317"/>
            <ac:spMk id="2" creationId="{1A39806C-48E0-E223-4A81-E4F799B050DF}"/>
          </ac:spMkLst>
        </pc:spChg>
        <pc:spChg chg="del mod">
          <ac:chgData name="Chris Mason" userId="acfb05d6f4fa6932" providerId="LiveId" clId="{A5DE1522-49BD-4607-9948-EAFD7A257212}" dt="2023-01-20T03:51:47.764" v="1449" actId="478"/>
          <ac:spMkLst>
            <pc:docMk/>
            <pc:sldMk cId="1040478310" sldId="317"/>
            <ac:spMk id="6" creationId="{A0919097-862F-5249-E265-EF976EDC8EB7}"/>
          </ac:spMkLst>
        </pc:spChg>
        <pc:spChg chg="add mod">
          <ac:chgData name="Chris Mason" userId="acfb05d6f4fa6932" providerId="LiveId" clId="{A5DE1522-49BD-4607-9948-EAFD7A257212}" dt="2023-01-20T03:52:06.726" v="1454" actId="20577"/>
          <ac:spMkLst>
            <pc:docMk/>
            <pc:sldMk cId="1040478310" sldId="317"/>
            <ac:spMk id="7" creationId="{D8396119-ED15-C9B8-81F5-CC40C0A547ED}"/>
          </ac:spMkLst>
        </pc:spChg>
        <pc:spChg chg="add mod">
          <ac:chgData name="Chris Mason" userId="acfb05d6f4fa6932" providerId="LiveId" clId="{A5DE1522-49BD-4607-9948-EAFD7A257212}" dt="2023-01-20T03:58:27.816" v="1482" actId="255"/>
          <ac:spMkLst>
            <pc:docMk/>
            <pc:sldMk cId="1040478310" sldId="317"/>
            <ac:spMk id="8" creationId="{207188DD-879E-0AD3-F775-0712B81E7F3B}"/>
          </ac:spMkLst>
        </pc:spChg>
        <pc:spChg chg="add mod">
          <ac:chgData name="Chris Mason" userId="acfb05d6f4fa6932" providerId="LiveId" clId="{A5DE1522-49BD-4607-9948-EAFD7A257212}" dt="2023-01-22T22:20:11.069" v="1891" actId="1076"/>
          <ac:spMkLst>
            <pc:docMk/>
            <pc:sldMk cId="1040478310" sldId="317"/>
            <ac:spMk id="10" creationId="{322A9AA5-0C1E-E203-D788-D895B92628E0}"/>
          </ac:spMkLst>
        </pc:spChg>
        <pc:spChg chg="add mod">
          <ac:chgData name="Chris Mason" userId="acfb05d6f4fa6932" providerId="LiveId" clId="{A5DE1522-49BD-4607-9948-EAFD7A257212}" dt="2023-01-20T04:00:11.237" v="1503" actId="20577"/>
          <ac:spMkLst>
            <pc:docMk/>
            <pc:sldMk cId="1040478310" sldId="317"/>
            <ac:spMk id="11" creationId="{3E9CB83D-328A-60B7-48FB-DB5411DD8964}"/>
          </ac:spMkLst>
        </pc:spChg>
        <pc:picChg chg="add mod">
          <ac:chgData name="Chris Mason" userId="acfb05d6f4fa6932" providerId="LiveId" clId="{A5DE1522-49BD-4607-9948-EAFD7A257212}" dt="2023-01-22T22:20:17.667" v="1892" actId="1076"/>
          <ac:picMkLst>
            <pc:docMk/>
            <pc:sldMk cId="1040478310" sldId="317"/>
            <ac:picMk id="1026" creationId="{BBD4DEA7-F447-181B-2236-4526B82647A4}"/>
          </ac:picMkLst>
        </pc:picChg>
      </pc:sldChg>
      <pc:sldChg chg="addSp delSp modSp new mod">
        <pc:chgData name="Chris Mason" userId="acfb05d6f4fa6932" providerId="LiveId" clId="{A5DE1522-49BD-4607-9948-EAFD7A257212}" dt="2023-01-22T22:19:27.835" v="1889" actId="20577"/>
        <pc:sldMkLst>
          <pc:docMk/>
          <pc:sldMk cId="1791229817" sldId="318"/>
        </pc:sldMkLst>
        <pc:spChg chg="mod">
          <ac:chgData name="Chris Mason" userId="acfb05d6f4fa6932" providerId="LiveId" clId="{A5DE1522-49BD-4607-9948-EAFD7A257212}" dt="2023-01-20T04:09:54.858" v="1524" actId="122"/>
          <ac:spMkLst>
            <pc:docMk/>
            <pc:sldMk cId="1791229817" sldId="318"/>
            <ac:spMk id="2" creationId="{BB34EA01-3DD5-14D7-D790-7C227D320736}"/>
          </ac:spMkLst>
        </pc:spChg>
        <pc:spChg chg="mod">
          <ac:chgData name="Chris Mason" userId="acfb05d6f4fa6932" providerId="LiveId" clId="{A5DE1522-49BD-4607-9948-EAFD7A257212}" dt="2023-01-20T04:11:35.637" v="1547" actId="12"/>
          <ac:spMkLst>
            <pc:docMk/>
            <pc:sldMk cId="1791229817" sldId="318"/>
            <ac:spMk id="3" creationId="{8C4B1A84-8F86-6C80-0A9A-6E7FF270B92C}"/>
          </ac:spMkLst>
        </pc:spChg>
        <pc:spChg chg="del">
          <ac:chgData name="Chris Mason" userId="acfb05d6f4fa6932" providerId="LiveId" clId="{A5DE1522-49BD-4607-9948-EAFD7A257212}" dt="2023-01-20T04:06:14.078" v="1508" actId="478"/>
          <ac:spMkLst>
            <pc:docMk/>
            <pc:sldMk cId="1791229817" sldId="318"/>
            <ac:spMk id="4" creationId="{268597ED-5338-168F-A6C3-41F82D46F2AB}"/>
          </ac:spMkLst>
        </pc:spChg>
        <pc:spChg chg="add mod">
          <ac:chgData name="Chris Mason" userId="acfb05d6f4fa6932" providerId="LiveId" clId="{A5DE1522-49BD-4607-9948-EAFD7A257212}" dt="2023-01-22T22:19:27.835" v="1889" actId="20577"/>
          <ac:spMkLst>
            <pc:docMk/>
            <pc:sldMk cId="1791229817" sldId="318"/>
            <ac:spMk id="4" creationId="{B75BCEF7-F7DF-587B-FEC7-266F038E57AA}"/>
          </ac:spMkLst>
        </pc:spChg>
        <pc:spChg chg="add mod">
          <ac:chgData name="Chris Mason" userId="acfb05d6f4fa6932" providerId="LiveId" clId="{A5DE1522-49BD-4607-9948-EAFD7A257212}" dt="2023-01-20T04:08:29.036" v="1517" actId="14100"/>
          <ac:spMkLst>
            <pc:docMk/>
            <pc:sldMk cId="1791229817" sldId="318"/>
            <ac:spMk id="8" creationId="{0C2AD8AB-9D84-0292-4686-15D072261199}"/>
          </ac:spMkLst>
        </pc:spChg>
        <pc:picChg chg="add mod">
          <ac:chgData name="Chris Mason" userId="acfb05d6f4fa6932" providerId="LiveId" clId="{A5DE1522-49BD-4607-9948-EAFD7A257212}" dt="2023-01-20T04:06:08.552" v="1507" actId="14100"/>
          <ac:picMkLst>
            <pc:docMk/>
            <pc:sldMk cId="1791229817" sldId="318"/>
            <ac:picMk id="5" creationId="{ACE46905-343D-0BDE-9941-FEFC7977E420}"/>
          </ac:picMkLst>
        </pc:picChg>
        <pc:picChg chg="add mod">
          <ac:chgData name="Chris Mason" userId="acfb05d6f4fa6932" providerId="LiveId" clId="{A5DE1522-49BD-4607-9948-EAFD7A257212}" dt="2023-01-20T04:07:29.851" v="1511" actId="1076"/>
          <ac:picMkLst>
            <pc:docMk/>
            <pc:sldMk cId="1791229817" sldId="318"/>
            <ac:picMk id="6" creationId="{97AE206C-2F6B-14E7-C4BA-812B2D298CA8}"/>
          </ac:picMkLst>
        </pc:picChg>
        <pc:picChg chg="add del">
          <ac:chgData name="Chris Mason" userId="acfb05d6f4fa6932" providerId="LiveId" clId="{A5DE1522-49BD-4607-9948-EAFD7A257212}" dt="2023-01-20T04:07:47.377" v="1513" actId="478"/>
          <ac:picMkLst>
            <pc:docMk/>
            <pc:sldMk cId="1791229817" sldId="318"/>
            <ac:picMk id="7" creationId="{9F2F73F9-3461-0C4D-75D0-1EE12E0DA1DB}"/>
          </ac:picMkLst>
        </pc:picChg>
        <pc:picChg chg="add del">
          <ac:chgData name="Chris Mason" userId="acfb05d6f4fa6932" providerId="LiveId" clId="{A5DE1522-49BD-4607-9948-EAFD7A257212}" dt="2023-01-20T04:10:41.158" v="1529" actId="478"/>
          <ac:picMkLst>
            <pc:docMk/>
            <pc:sldMk cId="1791229817" sldId="318"/>
            <ac:picMk id="9" creationId="{CDE5329C-2913-A877-B7B8-F1FCCBCBF98F}"/>
          </ac:picMkLst>
        </pc:picChg>
      </pc:sldChg>
      <pc:sldChg chg="addSp delSp modSp new mod">
        <pc:chgData name="Chris Mason" userId="acfb05d6f4fa6932" providerId="LiveId" clId="{A5DE1522-49BD-4607-9948-EAFD7A257212}" dt="2023-01-20T04:23:08.781" v="1678" actId="14100"/>
        <pc:sldMkLst>
          <pc:docMk/>
          <pc:sldMk cId="2405516495" sldId="319"/>
        </pc:sldMkLst>
        <pc:spChg chg="del">
          <ac:chgData name="Chris Mason" userId="acfb05d6f4fa6932" providerId="LiveId" clId="{A5DE1522-49BD-4607-9948-EAFD7A257212}" dt="2023-01-20T04:14:08.812" v="1549" actId="478"/>
          <ac:spMkLst>
            <pc:docMk/>
            <pc:sldMk cId="2405516495" sldId="319"/>
            <ac:spMk id="2" creationId="{833FF847-EA12-D964-2592-AC4B52428474}"/>
          </ac:spMkLst>
        </pc:spChg>
        <pc:spChg chg="mod">
          <ac:chgData name="Chris Mason" userId="acfb05d6f4fa6932" providerId="LiveId" clId="{A5DE1522-49BD-4607-9948-EAFD7A257212}" dt="2023-01-20T04:19:33.250" v="1592" actId="122"/>
          <ac:spMkLst>
            <pc:docMk/>
            <pc:sldMk cId="2405516495" sldId="319"/>
            <ac:spMk id="3" creationId="{8B978707-2154-D274-3BB8-D606F3376C41}"/>
          </ac:spMkLst>
        </pc:spChg>
        <pc:spChg chg="mod">
          <ac:chgData name="Chris Mason" userId="acfb05d6f4fa6932" providerId="LiveId" clId="{A5DE1522-49BD-4607-9948-EAFD7A257212}" dt="2023-01-20T04:23:08.781" v="1678" actId="14100"/>
          <ac:spMkLst>
            <pc:docMk/>
            <pc:sldMk cId="2405516495" sldId="319"/>
            <ac:spMk id="4" creationId="{D952DC34-DF8B-59BF-C155-C3D5DEB4C98F}"/>
          </ac:spMkLst>
        </pc:spChg>
        <pc:spChg chg="add mod">
          <ac:chgData name="Chris Mason" userId="acfb05d6f4fa6932" providerId="LiveId" clId="{A5DE1522-49BD-4607-9948-EAFD7A257212}" dt="2023-01-20T04:19:03.120" v="1586" actId="1076"/>
          <ac:spMkLst>
            <pc:docMk/>
            <pc:sldMk cId="2405516495" sldId="319"/>
            <ac:spMk id="9" creationId="{18A7EECD-BEB5-D2DE-8DDD-624E2ED44608}"/>
          </ac:spMkLst>
        </pc:spChg>
        <pc:spChg chg="add mod">
          <ac:chgData name="Chris Mason" userId="acfb05d6f4fa6932" providerId="LiveId" clId="{A5DE1522-49BD-4607-9948-EAFD7A257212}" dt="2023-01-20T04:18:53.272" v="1584" actId="1076"/>
          <ac:spMkLst>
            <pc:docMk/>
            <pc:sldMk cId="2405516495" sldId="319"/>
            <ac:spMk id="11" creationId="{234F1215-3AAC-47EF-2BF4-76F52D32A944}"/>
          </ac:spMkLst>
        </pc:spChg>
        <pc:spChg chg="add mod">
          <ac:chgData name="Chris Mason" userId="acfb05d6f4fa6932" providerId="LiveId" clId="{A5DE1522-49BD-4607-9948-EAFD7A257212}" dt="2023-01-20T04:17:23.688" v="1574" actId="1076"/>
          <ac:spMkLst>
            <pc:docMk/>
            <pc:sldMk cId="2405516495" sldId="319"/>
            <ac:spMk id="13" creationId="{9E07F9DE-21AA-9623-7D36-4F77446C70B7}"/>
          </ac:spMkLst>
        </pc:spChg>
        <pc:spChg chg="add mod">
          <ac:chgData name="Chris Mason" userId="acfb05d6f4fa6932" providerId="LiveId" clId="{A5DE1522-49BD-4607-9948-EAFD7A257212}" dt="2023-01-20T04:21:58.755" v="1635" actId="1076"/>
          <ac:spMkLst>
            <pc:docMk/>
            <pc:sldMk cId="2405516495" sldId="319"/>
            <ac:spMk id="15" creationId="{28805775-DB3E-59A2-C0E6-383D7DCA7A4F}"/>
          </ac:spMkLst>
        </pc:spChg>
        <pc:picChg chg="add mod">
          <ac:chgData name="Chris Mason" userId="acfb05d6f4fa6932" providerId="LiveId" clId="{A5DE1522-49BD-4607-9948-EAFD7A257212}" dt="2023-01-20T04:14:20.142" v="1552" actId="1076"/>
          <ac:picMkLst>
            <pc:docMk/>
            <pc:sldMk cId="2405516495" sldId="319"/>
            <ac:picMk id="8" creationId="{C3A77ECC-21E5-C360-DCBD-BEAB2869A5C4}"/>
          </ac:picMkLst>
        </pc:picChg>
        <pc:picChg chg="add mod">
          <ac:chgData name="Chris Mason" userId="acfb05d6f4fa6932" providerId="LiveId" clId="{A5DE1522-49BD-4607-9948-EAFD7A257212}" dt="2023-01-20T04:15:51.289" v="1562" actId="1076"/>
          <ac:picMkLst>
            <pc:docMk/>
            <pc:sldMk cId="2405516495" sldId="319"/>
            <ac:picMk id="10" creationId="{A1916725-7DA2-2642-5CA6-674078D3AFAA}"/>
          </ac:picMkLst>
        </pc:picChg>
        <pc:picChg chg="add mod">
          <ac:chgData name="Chris Mason" userId="acfb05d6f4fa6932" providerId="LiveId" clId="{A5DE1522-49BD-4607-9948-EAFD7A257212}" dt="2023-01-20T04:18:10.554" v="1578" actId="1076"/>
          <ac:picMkLst>
            <pc:docMk/>
            <pc:sldMk cId="2405516495" sldId="319"/>
            <ac:picMk id="12" creationId="{96C6D3FC-39D9-96FA-9F50-13D0501D0F4A}"/>
          </ac:picMkLst>
        </pc:picChg>
        <pc:picChg chg="add del mod">
          <ac:chgData name="Chris Mason" userId="acfb05d6f4fa6932" providerId="LiveId" clId="{A5DE1522-49BD-4607-9948-EAFD7A257212}" dt="2023-01-20T04:21:30.517" v="1630" actId="478"/>
          <ac:picMkLst>
            <pc:docMk/>
            <pc:sldMk cId="2405516495" sldId="319"/>
            <ac:picMk id="14" creationId="{1D9FB2CE-037B-B234-11CA-3490AFB8295B}"/>
          </ac:picMkLst>
        </pc:picChg>
        <pc:picChg chg="add mod">
          <ac:chgData name="Chris Mason" userId="acfb05d6f4fa6932" providerId="LiveId" clId="{A5DE1522-49BD-4607-9948-EAFD7A257212}" dt="2023-01-20T04:21:40.792" v="1633" actId="1076"/>
          <ac:picMkLst>
            <pc:docMk/>
            <pc:sldMk cId="2405516495" sldId="319"/>
            <ac:picMk id="16" creationId="{56E4656D-4BDE-9C2F-59D3-FFA51F538504}"/>
          </ac:picMkLst>
        </pc:picChg>
      </pc:sldChg>
      <pc:sldChg chg="modSp new mod">
        <pc:chgData name="Chris Mason" userId="acfb05d6f4fa6932" providerId="LiveId" clId="{A5DE1522-49BD-4607-9948-EAFD7A257212}" dt="2023-01-20T04:35:57.852" v="1770" actId="255"/>
        <pc:sldMkLst>
          <pc:docMk/>
          <pc:sldMk cId="1092596739" sldId="320"/>
        </pc:sldMkLst>
        <pc:spChg chg="mod">
          <ac:chgData name="Chris Mason" userId="acfb05d6f4fa6932" providerId="LiveId" clId="{A5DE1522-49BD-4607-9948-EAFD7A257212}" dt="2023-01-20T04:23:34.284" v="1713" actId="122"/>
          <ac:spMkLst>
            <pc:docMk/>
            <pc:sldMk cId="1092596739" sldId="320"/>
            <ac:spMk id="2" creationId="{8AC99992-B99A-D7A7-EC27-70CF3483D2EB}"/>
          </ac:spMkLst>
        </pc:spChg>
        <pc:spChg chg="mod">
          <ac:chgData name="Chris Mason" userId="acfb05d6f4fa6932" providerId="LiveId" clId="{A5DE1522-49BD-4607-9948-EAFD7A257212}" dt="2023-01-20T04:24:52.859" v="1725" actId="122"/>
          <ac:spMkLst>
            <pc:docMk/>
            <pc:sldMk cId="1092596739" sldId="320"/>
            <ac:spMk id="3" creationId="{409376F9-C063-F771-B8A3-D3C76DE88960}"/>
          </ac:spMkLst>
        </pc:spChg>
        <pc:spChg chg="mod">
          <ac:chgData name="Chris Mason" userId="acfb05d6f4fa6932" providerId="LiveId" clId="{A5DE1522-49BD-4607-9948-EAFD7A257212}" dt="2023-01-20T04:35:57.852" v="1770" actId="255"/>
          <ac:spMkLst>
            <pc:docMk/>
            <pc:sldMk cId="1092596739" sldId="320"/>
            <ac:spMk id="4" creationId="{5539B929-4783-CD99-AF6B-0968600A484C}"/>
          </ac:spMkLst>
        </pc:spChg>
        <pc:spChg chg="mod">
          <ac:chgData name="Chris Mason" userId="acfb05d6f4fa6932" providerId="LiveId" clId="{A5DE1522-49BD-4607-9948-EAFD7A257212}" dt="2023-01-20T04:25:09.247" v="1743" actId="122"/>
          <ac:spMkLst>
            <pc:docMk/>
            <pc:sldMk cId="1092596739" sldId="320"/>
            <ac:spMk id="5" creationId="{5821E3A4-AAD7-2175-2A7B-BEB728207538}"/>
          </ac:spMkLst>
        </pc:spChg>
        <pc:spChg chg="mod">
          <ac:chgData name="Chris Mason" userId="acfb05d6f4fa6932" providerId="LiveId" clId="{A5DE1522-49BD-4607-9948-EAFD7A257212}" dt="2023-01-20T04:29:31.933" v="1766" actId="14100"/>
          <ac:spMkLst>
            <pc:docMk/>
            <pc:sldMk cId="1092596739" sldId="320"/>
            <ac:spMk id="6" creationId="{BCEBF71D-B944-5D36-9061-22E3D079AC48}"/>
          </ac:spMkLst>
        </pc:spChg>
      </pc:sldChg>
      <pc:sldChg chg="new del">
        <pc:chgData name="Chris Mason" userId="acfb05d6f4fa6932" providerId="LiveId" clId="{A5DE1522-49BD-4607-9948-EAFD7A257212}" dt="2023-02-08T00:45:35.930" v="2344" actId="2696"/>
        <pc:sldMkLst>
          <pc:docMk/>
          <pc:sldMk cId="2332401588" sldId="321"/>
        </pc:sldMkLst>
      </pc:sldChg>
      <pc:sldChg chg="modSp new del mod">
        <pc:chgData name="Chris Mason" userId="acfb05d6f4fa6932" providerId="LiveId" clId="{A5DE1522-49BD-4607-9948-EAFD7A257212}" dt="2023-02-08T00:37:06.322" v="1924" actId="2696"/>
        <pc:sldMkLst>
          <pc:docMk/>
          <pc:sldMk cId="1568759452" sldId="322"/>
        </pc:sldMkLst>
        <pc:spChg chg="mod">
          <ac:chgData name="Chris Mason" userId="acfb05d6f4fa6932" providerId="LiveId" clId="{A5DE1522-49BD-4607-9948-EAFD7A257212}" dt="2023-02-08T00:36:53.298" v="1922" actId="122"/>
          <ac:spMkLst>
            <pc:docMk/>
            <pc:sldMk cId="1568759452" sldId="322"/>
            <ac:spMk id="2" creationId="{DD79128C-9108-5D31-0D5A-151D185E0D77}"/>
          </ac:spMkLst>
        </pc:spChg>
      </pc:sldChg>
      <pc:sldChg chg="addSp delSp modSp new del mod modClrScheme chgLayout">
        <pc:chgData name="Chris Mason" userId="acfb05d6f4fa6932" providerId="LiveId" clId="{A5DE1522-49BD-4607-9948-EAFD7A257212}" dt="2023-02-08T00:56:44.039" v="2479" actId="2696"/>
        <pc:sldMkLst>
          <pc:docMk/>
          <pc:sldMk cId="3897289117" sldId="323"/>
        </pc:sldMkLst>
        <pc:spChg chg="del mod ord">
          <ac:chgData name="Chris Mason" userId="acfb05d6f4fa6932" providerId="LiveId" clId="{A5DE1522-49BD-4607-9948-EAFD7A257212}" dt="2023-02-08T00:45:52.700" v="2345" actId="700"/>
          <ac:spMkLst>
            <pc:docMk/>
            <pc:sldMk cId="3897289117" sldId="323"/>
            <ac:spMk id="2" creationId="{74F73C28-EEEE-6341-4CF7-C64BB3F19AE4}"/>
          </ac:spMkLst>
        </pc:spChg>
        <pc:spChg chg="del">
          <ac:chgData name="Chris Mason" userId="acfb05d6f4fa6932" providerId="LiveId" clId="{A5DE1522-49BD-4607-9948-EAFD7A257212}" dt="2023-02-08T00:45:52.700" v="2345" actId="700"/>
          <ac:spMkLst>
            <pc:docMk/>
            <pc:sldMk cId="3897289117" sldId="323"/>
            <ac:spMk id="3" creationId="{6DCC6770-705A-5237-4DBE-D78E1E568602}"/>
          </ac:spMkLst>
        </pc:spChg>
        <pc:spChg chg="del mod ord">
          <ac:chgData name="Chris Mason" userId="acfb05d6f4fa6932" providerId="LiveId" clId="{A5DE1522-49BD-4607-9948-EAFD7A257212}" dt="2023-02-08T00:45:52.700" v="2345" actId="700"/>
          <ac:spMkLst>
            <pc:docMk/>
            <pc:sldMk cId="3897289117" sldId="323"/>
            <ac:spMk id="4" creationId="{DEB48437-6703-8BC9-8F74-C0327C476966}"/>
          </ac:spMkLst>
        </pc:spChg>
        <pc:spChg chg="del mod ord">
          <ac:chgData name="Chris Mason" userId="acfb05d6f4fa6932" providerId="LiveId" clId="{A5DE1522-49BD-4607-9948-EAFD7A257212}" dt="2023-02-08T00:45:52.700" v="2345" actId="700"/>
          <ac:spMkLst>
            <pc:docMk/>
            <pc:sldMk cId="3897289117" sldId="323"/>
            <ac:spMk id="5" creationId="{B9E103D5-DF32-B583-1E7B-60AA217CF806}"/>
          </ac:spMkLst>
        </pc:spChg>
        <pc:spChg chg="del">
          <ac:chgData name="Chris Mason" userId="acfb05d6f4fa6932" providerId="LiveId" clId="{A5DE1522-49BD-4607-9948-EAFD7A257212}" dt="2023-02-08T00:45:52.700" v="2345" actId="700"/>
          <ac:spMkLst>
            <pc:docMk/>
            <pc:sldMk cId="3897289117" sldId="323"/>
            <ac:spMk id="6" creationId="{83AE3FF5-8683-92EB-3A5A-3116DF916793}"/>
          </ac:spMkLst>
        </pc:spChg>
        <pc:spChg chg="del mod ord">
          <ac:chgData name="Chris Mason" userId="acfb05d6f4fa6932" providerId="LiveId" clId="{A5DE1522-49BD-4607-9948-EAFD7A257212}" dt="2023-02-08T00:45:52.700" v="2345" actId="700"/>
          <ac:spMkLst>
            <pc:docMk/>
            <pc:sldMk cId="3897289117" sldId="323"/>
            <ac:spMk id="7" creationId="{057B3564-B988-25EB-03C6-F9EF8369A533}"/>
          </ac:spMkLst>
        </pc:spChg>
        <pc:spChg chg="mod ord">
          <ac:chgData name="Chris Mason" userId="acfb05d6f4fa6932" providerId="LiveId" clId="{A5DE1522-49BD-4607-9948-EAFD7A257212}" dt="2023-02-08T00:45:52.700" v="2345" actId="700"/>
          <ac:spMkLst>
            <pc:docMk/>
            <pc:sldMk cId="3897289117" sldId="323"/>
            <ac:spMk id="8" creationId="{587FAC97-D2C5-CC3E-160C-687F9E33F7FF}"/>
          </ac:spMkLst>
        </pc:spChg>
        <pc:spChg chg="mod ord">
          <ac:chgData name="Chris Mason" userId="acfb05d6f4fa6932" providerId="LiveId" clId="{A5DE1522-49BD-4607-9948-EAFD7A257212}" dt="2023-02-08T00:45:52.700" v="2345" actId="700"/>
          <ac:spMkLst>
            <pc:docMk/>
            <pc:sldMk cId="3897289117" sldId="323"/>
            <ac:spMk id="9" creationId="{69E414E2-1EC3-CA3D-5F9E-6748D7BF9B9C}"/>
          </ac:spMkLst>
        </pc:spChg>
        <pc:spChg chg="mod ord">
          <ac:chgData name="Chris Mason" userId="acfb05d6f4fa6932" providerId="LiveId" clId="{A5DE1522-49BD-4607-9948-EAFD7A257212}" dt="2023-02-08T00:45:52.700" v="2345" actId="700"/>
          <ac:spMkLst>
            <pc:docMk/>
            <pc:sldMk cId="3897289117" sldId="323"/>
            <ac:spMk id="10" creationId="{7CDA103A-71F6-19B3-8C48-40272F608AD3}"/>
          </ac:spMkLst>
        </pc:spChg>
        <pc:spChg chg="add mod ord">
          <ac:chgData name="Chris Mason" userId="acfb05d6f4fa6932" providerId="LiveId" clId="{A5DE1522-49BD-4607-9948-EAFD7A257212}" dt="2023-02-08T00:45:52.700" v="2345" actId="700"/>
          <ac:spMkLst>
            <pc:docMk/>
            <pc:sldMk cId="3897289117" sldId="323"/>
            <ac:spMk id="11" creationId="{E305AAAA-467E-774A-8C25-F2FDECCBCF44}"/>
          </ac:spMkLst>
        </pc:spChg>
        <pc:spChg chg="add mod ord">
          <ac:chgData name="Chris Mason" userId="acfb05d6f4fa6932" providerId="LiveId" clId="{A5DE1522-49BD-4607-9948-EAFD7A257212}" dt="2023-02-08T00:45:52.700" v="2345" actId="700"/>
          <ac:spMkLst>
            <pc:docMk/>
            <pc:sldMk cId="3897289117" sldId="323"/>
            <ac:spMk id="12" creationId="{875C37A3-7D54-9A98-F60D-15EF78CFE9CC}"/>
          </ac:spMkLst>
        </pc:spChg>
        <pc:spChg chg="add mod ord">
          <ac:chgData name="Chris Mason" userId="acfb05d6f4fa6932" providerId="LiveId" clId="{A5DE1522-49BD-4607-9948-EAFD7A257212}" dt="2023-02-08T00:45:52.700" v="2345" actId="700"/>
          <ac:spMkLst>
            <pc:docMk/>
            <pc:sldMk cId="3897289117" sldId="323"/>
            <ac:spMk id="13" creationId="{B45B9828-84C2-7452-F311-354D6C48B39F}"/>
          </ac:spMkLst>
        </pc:spChg>
        <pc:spChg chg="add mod ord">
          <ac:chgData name="Chris Mason" userId="acfb05d6f4fa6932" providerId="LiveId" clId="{A5DE1522-49BD-4607-9948-EAFD7A257212}" dt="2023-02-08T00:45:52.700" v="2345" actId="700"/>
          <ac:spMkLst>
            <pc:docMk/>
            <pc:sldMk cId="3897289117" sldId="323"/>
            <ac:spMk id="14" creationId="{EC738093-6913-8F1D-ABC0-CB9F1D9BD140}"/>
          </ac:spMkLst>
        </pc:spChg>
      </pc:sldChg>
      <pc:sldChg chg="addSp delSp modSp new mod">
        <pc:chgData name="Chris Mason" userId="acfb05d6f4fa6932" providerId="LiveId" clId="{A5DE1522-49BD-4607-9948-EAFD7A257212}" dt="2023-02-08T01:31:05.995" v="3632" actId="33524"/>
        <pc:sldMkLst>
          <pc:docMk/>
          <pc:sldMk cId="3331859215" sldId="324"/>
        </pc:sldMkLst>
        <pc:spChg chg="mod">
          <ac:chgData name="Chris Mason" userId="acfb05d6f4fa6932" providerId="LiveId" clId="{A5DE1522-49BD-4607-9948-EAFD7A257212}" dt="2023-02-08T01:20:02.708" v="2727" actId="20577"/>
          <ac:spMkLst>
            <pc:docMk/>
            <pc:sldMk cId="3331859215" sldId="324"/>
            <ac:spMk id="2" creationId="{E417D090-FD9E-C41B-BF93-071B9111807F}"/>
          </ac:spMkLst>
        </pc:spChg>
        <pc:spChg chg="del">
          <ac:chgData name="Chris Mason" userId="acfb05d6f4fa6932" providerId="LiveId" clId="{A5DE1522-49BD-4607-9948-EAFD7A257212}" dt="2023-02-08T01:18:26.236" v="2695" actId="478"/>
          <ac:spMkLst>
            <pc:docMk/>
            <pc:sldMk cId="3331859215" sldId="324"/>
            <ac:spMk id="6" creationId="{387D0319-6C32-5BE7-816C-B7F15F356B40}"/>
          </ac:spMkLst>
        </pc:spChg>
        <pc:spChg chg="add mod">
          <ac:chgData name="Chris Mason" userId="acfb05d6f4fa6932" providerId="LiveId" clId="{A5DE1522-49BD-4607-9948-EAFD7A257212}" dt="2023-02-08T01:31:05.995" v="3632" actId="33524"/>
          <ac:spMkLst>
            <pc:docMk/>
            <pc:sldMk cId="3331859215" sldId="324"/>
            <ac:spMk id="11" creationId="{18A10747-8D52-54D3-E3BB-CE8B0299220E}"/>
          </ac:spMkLst>
        </pc:spChg>
        <pc:picChg chg="add mod">
          <ac:chgData name="Chris Mason" userId="acfb05d6f4fa6932" providerId="LiveId" clId="{A5DE1522-49BD-4607-9948-EAFD7A257212}" dt="2023-02-08T01:18:34.530" v="2698" actId="14100"/>
          <ac:picMkLst>
            <pc:docMk/>
            <pc:sldMk cId="3331859215" sldId="324"/>
            <ac:picMk id="8" creationId="{5D606968-3D3F-F2F5-1FA8-1C8EBBB8860E}"/>
          </ac:picMkLst>
        </pc:picChg>
        <pc:picChg chg="add mod">
          <ac:chgData name="Chris Mason" userId="acfb05d6f4fa6932" providerId="LiveId" clId="{A5DE1522-49BD-4607-9948-EAFD7A257212}" dt="2023-02-08T01:19:39.965" v="2708" actId="14100"/>
          <ac:picMkLst>
            <pc:docMk/>
            <pc:sldMk cId="3331859215" sldId="324"/>
            <ac:picMk id="10" creationId="{24221F05-F332-C5DC-3CC7-EF02FB1215F9}"/>
          </ac:picMkLst>
        </pc:picChg>
      </pc:sldChg>
      <pc:sldChg chg="addSp delSp modSp new mod">
        <pc:chgData name="Chris Mason" userId="acfb05d6f4fa6932" providerId="LiveId" clId="{A5DE1522-49BD-4607-9948-EAFD7A257212}" dt="2023-02-08T01:39:44.611" v="4616" actId="1076"/>
        <pc:sldMkLst>
          <pc:docMk/>
          <pc:sldMk cId="3913276725" sldId="325"/>
        </pc:sldMkLst>
        <pc:spChg chg="mod">
          <ac:chgData name="Chris Mason" userId="acfb05d6f4fa6932" providerId="LiveId" clId="{A5DE1522-49BD-4607-9948-EAFD7A257212}" dt="2023-02-08T01:39:02.116" v="4608"/>
          <ac:spMkLst>
            <pc:docMk/>
            <pc:sldMk cId="3913276725" sldId="325"/>
            <ac:spMk id="2" creationId="{44776431-60A8-36AF-32F3-C3AA8CFDB244}"/>
          </ac:spMkLst>
        </pc:spChg>
        <pc:spChg chg="del">
          <ac:chgData name="Chris Mason" userId="acfb05d6f4fa6932" providerId="LiveId" clId="{A5DE1522-49BD-4607-9948-EAFD7A257212}" dt="2023-02-08T00:38:17.566" v="1954"/>
          <ac:spMkLst>
            <pc:docMk/>
            <pc:sldMk cId="3913276725" sldId="325"/>
            <ac:spMk id="3" creationId="{55196AB5-A841-082D-18D9-64B7C8B3CA45}"/>
          </ac:spMkLst>
        </pc:spChg>
        <pc:spChg chg="del mod">
          <ac:chgData name="Chris Mason" userId="acfb05d6f4fa6932" providerId="LiveId" clId="{A5DE1522-49BD-4607-9948-EAFD7A257212}" dt="2023-02-08T00:40:58.753" v="2040" actId="478"/>
          <ac:spMkLst>
            <pc:docMk/>
            <pc:sldMk cId="3913276725" sldId="325"/>
            <ac:spMk id="4" creationId="{3244487C-4BA2-647E-0A1A-E919A2190B7F}"/>
          </ac:spMkLst>
        </pc:spChg>
        <pc:spChg chg="del">
          <ac:chgData name="Chris Mason" userId="acfb05d6f4fa6932" providerId="LiveId" clId="{A5DE1522-49BD-4607-9948-EAFD7A257212}" dt="2023-02-08T00:41:04.698" v="2042" actId="478"/>
          <ac:spMkLst>
            <pc:docMk/>
            <pc:sldMk cId="3913276725" sldId="325"/>
            <ac:spMk id="5" creationId="{29218C47-7280-AC45-6A2A-00EC2DDC3BF2}"/>
          </ac:spMkLst>
        </pc:spChg>
        <pc:spChg chg="del">
          <ac:chgData name="Chris Mason" userId="acfb05d6f4fa6932" providerId="LiveId" clId="{A5DE1522-49BD-4607-9948-EAFD7A257212}" dt="2023-02-08T00:39:18.880" v="2005" actId="478"/>
          <ac:spMkLst>
            <pc:docMk/>
            <pc:sldMk cId="3913276725" sldId="325"/>
            <ac:spMk id="6" creationId="{C2D3F1ED-6A8A-A7DF-DE5F-98511327D617}"/>
          </ac:spMkLst>
        </pc:spChg>
        <pc:spChg chg="add del">
          <ac:chgData name="Chris Mason" userId="acfb05d6f4fa6932" providerId="LiveId" clId="{A5DE1522-49BD-4607-9948-EAFD7A257212}" dt="2023-02-08T00:39:54.530" v="2021" actId="478"/>
          <ac:spMkLst>
            <pc:docMk/>
            <pc:sldMk cId="3913276725" sldId="325"/>
            <ac:spMk id="7" creationId="{C4A61CEF-06B8-25B4-1229-A0FC89FA86E1}"/>
          </ac:spMkLst>
        </pc:spChg>
        <pc:spChg chg="add del">
          <ac:chgData name="Chris Mason" userId="acfb05d6f4fa6932" providerId="LiveId" clId="{A5DE1522-49BD-4607-9948-EAFD7A257212}" dt="2023-02-08T00:39:57.163" v="2022" actId="478"/>
          <ac:spMkLst>
            <pc:docMk/>
            <pc:sldMk cId="3913276725" sldId="325"/>
            <ac:spMk id="8" creationId="{EB23C19C-A5C3-CEE7-6FCC-BEFE7DC1ED63}"/>
          </ac:spMkLst>
        </pc:spChg>
        <pc:spChg chg="del">
          <ac:chgData name="Chris Mason" userId="acfb05d6f4fa6932" providerId="LiveId" clId="{A5DE1522-49BD-4607-9948-EAFD7A257212}" dt="2023-02-08T00:39:21.016" v="2006" actId="478"/>
          <ac:spMkLst>
            <pc:docMk/>
            <pc:sldMk cId="3913276725" sldId="325"/>
            <ac:spMk id="9" creationId="{5FB47CEB-08F9-79EA-99A7-D14211579C14}"/>
          </ac:spMkLst>
        </pc:spChg>
        <pc:spChg chg="add del">
          <ac:chgData name="Chris Mason" userId="acfb05d6f4fa6932" providerId="LiveId" clId="{A5DE1522-49BD-4607-9948-EAFD7A257212}" dt="2023-02-08T00:40:00.222" v="2023" actId="478"/>
          <ac:spMkLst>
            <pc:docMk/>
            <pc:sldMk cId="3913276725" sldId="325"/>
            <ac:spMk id="10" creationId="{438A1635-821C-D8AA-9C81-1E008A46F6E4}"/>
          </ac:spMkLst>
        </pc:spChg>
        <pc:spChg chg="add del">
          <ac:chgData name="Chris Mason" userId="acfb05d6f4fa6932" providerId="LiveId" clId="{A5DE1522-49BD-4607-9948-EAFD7A257212}" dt="2023-02-08T00:40:02.953" v="2024" actId="478"/>
          <ac:spMkLst>
            <pc:docMk/>
            <pc:sldMk cId="3913276725" sldId="325"/>
            <ac:spMk id="11" creationId="{81BC31E0-0821-24A1-8DEF-EB853180FE66}"/>
          </ac:spMkLst>
        </pc:spChg>
        <pc:spChg chg="add del">
          <ac:chgData name="Chris Mason" userId="acfb05d6f4fa6932" providerId="LiveId" clId="{A5DE1522-49BD-4607-9948-EAFD7A257212}" dt="2023-02-08T00:40:30.434" v="2027"/>
          <ac:spMkLst>
            <pc:docMk/>
            <pc:sldMk cId="3913276725" sldId="325"/>
            <ac:spMk id="12" creationId="{469AF3CA-FA1F-23D3-A2FA-0FE366C6CCD1}"/>
          </ac:spMkLst>
        </pc:spChg>
        <pc:spChg chg="add del">
          <ac:chgData name="Chris Mason" userId="acfb05d6f4fa6932" providerId="LiveId" clId="{A5DE1522-49BD-4607-9948-EAFD7A257212}" dt="2023-02-08T00:40:06.281" v="2025" actId="478"/>
          <ac:spMkLst>
            <pc:docMk/>
            <pc:sldMk cId="3913276725" sldId="325"/>
            <ac:spMk id="13" creationId="{CE5158FE-297F-774A-AEA3-43417F4F88D8}"/>
          </ac:spMkLst>
        </pc:spChg>
        <pc:spChg chg="add del">
          <ac:chgData name="Chris Mason" userId="acfb05d6f4fa6932" providerId="LiveId" clId="{A5DE1522-49BD-4607-9948-EAFD7A257212}" dt="2023-02-08T00:40:09.101" v="2026" actId="478"/>
          <ac:spMkLst>
            <pc:docMk/>
            <pc:sldMk cId="3913276725" sldId="325"/>
            <ac:spMk id="14" creationId="{29E44B09-51AB-9FC0-4CAE-64CB72D43DF9}"/>
          </ac:spMkLst>
        </pc:spChg>
        <pc:spChg chg="add del mod">
          <ac:chgData name="Chris Mason" userId="acfb05d6f4fa6932" providerId="LiveId" clId="{A5DE1522-49BD-4607-9948-EAFD7A257212}" dt="2023-02-08T00:41:01.613" v="2041" actId="478"/>
          <ac:spMkLst>
            <pc:docMk/>
            <pc:sldMk cId="3913276725" sldId="325"/>
            <ac:spMk id="23" creationId="{54626360-4471-D19D-26DA-438FC5EA3864}"/>
          </ac:spMkLst>
        </pc:spChg>
        <pc:spChg chg="add del mod">
          <ac:chgData name="Chris Mason" userId="acfb05d6f4fa6932" providerId="LiveId" clId="{A5DE1522-49BD-4607-9948-EAFD7A257212}" dt="2023-02-08T01:39:07.558" v="4609" actId="478"/>
          <ac:spMkLst>
            <pc:docMk/>
            <pc:sldMk cId="3913276725" sldId="325"/>
            <ac:spMk id="24" creationId="{C45F7352-1C93-201B-5A3A-B3C12AAFD0C9}"/>
          </ac:spMkLst>
        </pc:spChg>
        <pc:spChg chg="add del mod">
          <ac:chgData name="Chris Mason" userId="acfb05d6f4fa6932" providerId="LiveId" clId="{A5DE1522-49BD-4607-9948-EAFD7A257212}" dt="2023-02-08T00:42:18.043" v="2080"/>
          <ac:spMkLst>
            <pc:docMk/>
            <pc:sldMk cId="3913276725" sldId="325"/>
            <ac:spMk id="25" creationId="{F214C168-6760-5B51-F578-63B1D984DC24}"/>
          </ac:spMkLst>
        </pc:spChg>
        <pc:spChg chg="add mod">
          <ac:chgData name="Chris Mason" userId="acfb05d6f4fa6932" providerId="LiveId" clId="{A5DE1522-49BD-4607-9948-EAFD7A257212}" dt="2023-02-08T01:39:14.068" v="4610" actId="1076"/>
          <ac:spMkLst>
            <pc:docMk/>
            <pc:sldMk cId="3913276725" sldId="325"/>
            <ac:spMk id="26" creationId="{F2EC719D-5ECF-0B7A-CA22-E226D328C3B6}"/>
          </ac:spMkLst>
        </pc:spChg>
        <pc:spChg chg="add mod">
          <ac:chgData name="Chris Mason" userId="acfb05d6f4fa6932" providerId="LiveId" clId="{A5DE1522-49BD-4607-9948-EAFD7A257212}" dt="2023-02-08T01:39:18.426" v="4611" actId="1076"/>
          <ac:spMkLst>
            <pc:docMk/>
            <pc:sldMk cId="3913276725" sldId="325"/>
            <ac:spMk id="27" creationId="{69B37558-FA8D-E9F7-D95C-45584F7B190E}"/>
          </ac:spMkLst>
        </pc:spChg>
        <pc:spChg chg="add mod">
          <ac:chgData name="Chris Mason" userId="acfb05d6f4fa6932" providerId="LiveId" clId="{A5DE1522-49BD-4607-9948-EAFD7A257212}" dt="2023-02-08T01:39:21.729" v="4612" actId="1076"/>
          <ac:spMkLst>
            <pc:docMk/>
            <pc:sldMk cId="3913276725" sldId="325"/>
            <ac:spMk id="28" creationId="{38BF0F3E-3679-724E-C100-FEB581980A7E}"/>
          </ac:spMkLst>
        </pc:spChg>
        <pc:spChg chg="add mod">
          <ac:chgData name="Chris Mason" userId="acfb05d6f4fa6932" providerId="LiveId" clId="{A5DE1522-49BD-4607-9948-EAFD7A257212}" dt="2023-02-08T01:39:25.602" v="4613" actId="1076"/>
          <ac:spMkLst>
            <pc:docMk/>
            <pc:sldMk cId="3913276725" sldId="325"/>
            <ac:spMk id="29" creationId="{45A4E980-8303-F4CC-891C-C64E724A9409}"/>
          </ac:spMkLst>
        </pc:spChg>
        <pc:spChg chg="add del mod">
          <ac:chgData name="Chris Mason" userId="acfb05d6f4fa6932" providerId="LiveId" clId="{A5DE1522-49BD-4607-9948-EAFD7A257212}" dt="2023-02-08T00:54:40.244" v="2470" actId="478"/>
          <ac:spMkLst>
            <pc:docMk/>
            <pc:sldMk cId="3913276725" sldId="325"/>
            <ac:spMk id="31" creationId="{AEAC8E92-0720-D3F1-2ABD-5FB37AD794BC}"/>
          </ac:spMkLst>
        </pc:spChg>
        <pc:spChg chg="add mod">
          <ac:chgData name="Chris Mason" userId="acfb05d6f4fa6932" providerId="LiveId" clId="{A5DE1522-49BD-4607-9948-EAFD7A257212}" dt="2023-02-08T01:39:44.611" v="4616" actId="1076"/>
          <ac:spMkLst>
            <pc:docMk/>
            <pc:sldMk cId="3913276725" sldId="325"/>
            <ac:spMk id="32" creationId="{02984D17-5E20-6874-32DE-54237637DEFD}"/>
          </ac:spMkLst>
        </pc:spChg>
        <pc:picChg chg="add mod">
          <ac:chgData name="Chris Mason" userId="acfb05d6f4fa6932" providerId="LiveId" clId="{A5DE1522-49BD-4607-9948-EAFD7A257212}" dt="2023-02-08T00:44:27.283" v="2343" actId="14100"/>
          <ac:picMkLst>
            <pc:docMk/>
            <pc:sldMk cId="3913276725" sldId="325"/>
            <ac:picMk id="19" creationId="{6B868EF6-7459-09BD-7EC9-C134CFA86DED}"/>
          </ac:picMkLst>
        </pc:picChg>
        <pc:picChg chg="add mod">
          <ac:chgData name="Chris Mason" userId="acfb05d6f4fa6932" providerId="LiveId" clId="{A5DE1522-49BD-4607-9948-EAFD7A257212}" dt="2023-02-08T00:44:17.537" v="2341" actId="14100"/>
          <ac:picMkLst>
            <pc:docMk/>
            <pc:sldMk cId="3913276725" sldId="325"/>
            <ac:picMk id="21" creationId="{1DEE5164-6E71-B784-4ADB-EB0CFE7BD8C3}"/>
          </ac:picMkLst>
        </pc:picChg>
      </pc:sldChg>
      <pc:sldChg chg="addSp delSp modSp new mod">
        <pc:chgData name="Chris Mason" userId="acfb05d6f4fa6932" providerId="LiveId" clId="{A5DE1522-49BD-4607-9948-EAFD7A257212}" dt="2023-02-08T01:16:50.819" v="2691" actId="113"/>
        <pc:sldMkLst>
          <pc:docMk/>
          <pc:sldMk cId="1144071685" sldId="326"/>
        </pc:sldMkLst>
        <pc:spChg chg="mod">
          <ac:chgData name="Chris Mason" userId="acfb05d6f4fa6932" providerId="LiveId" clId="{A5DE1522-49BD-4607-9948-EAFD7A257212}" dt="2023-02-08T01:01:22.782" v="2512" actId="14100"/>
          <ac:spMkLst>
            <pc:docMk/>
            <pc:sldMk cId="1144071685" sldId="326"/>
            <ac:spMk id="2" creationId="{62E44631-399B-0581-AE29-6443C9712D14}"/>
          </ac:spMkLst>
        </pc:spChg>
        <pc:spChg chg="mod">
          <ac:chgData name="Chris Mason" userId="acfb05d6f4fa6932" providerId="LiveId" clId="{A5DE1522-49BD-4607-9948-EAFD7A257212}" dt="2023-02-08T01:13:49.438" v="2655" actId="20577"/>
          <ac:spMkLst>
            <pc:docMk/>
            <pc:sldMk cId="1144071685" sldId="326"/>
            <ac:spMk id="3" creationId="{38BCC0E4-9895-71D4-F992-D9EE5B895B47}"/>
          </ac:spMkLst>
        </pc:spChg>
        <pc:spChg chg="del">
          <ac:chgData name="Chris Mason" userId="acfb05d6f4fa6932" providerId="LiveId" clId="{A5DE1522-49BD-4607-9948-EAFD7A257212}" dt="2023-02-08T00:57:35.524" v="2481"/>
          <ac:spMkLst>
            <pc:docMk/>
            <pc:sldMk cId="1144071685" sldId="326"/>
            <ac:spMk id="4" creationId="{D0C76F9C-766F-4B7E-7C0E-B3E39B9C966D}"/>
          </ac:spMkLst>
        </pc:spChg>
        <pc:spChg chg="add del mod">
          <ac:chgData name="Chris Mason" userId="acfb05d6f4fa6932" providerId="LiveId" clId="{A5DE1522-49BD-4607-9948-EAFD7A257212}" dt="2023-02-08T00:58:45.023" v="2485" actId="22"/>
          <ac:spMkLst>
            <pc:docMk/>
            <pc:sldMk cId="1144071685" sldId="326"/>
            <ac:spMk id="8" creationId="{71AF6D3D-D011-84B5-4AF0-2ED250DFE055}"/>
          </ac:spMkLst>
        </pc:spChg>
        <pc:spChg chg="add del mod">
          <ac:chgData name="Chris Mason" userId="acfb05d6f4fa6932" providerId="LiveId" clId="{A5DE1522-49BD-4607-9948-EAFD7A257212}" dt="2023-02-08T00:59:02.170" v="2487" actId="22"/>
          <ac:spMkLst>
            <pc:docMk/>
            <pc:sldMk cId="1144071685" sldId="326"/>
            <ac:spMk id="12" creationId="{0219D125-D31B-00F9-70B1-DCC5D9A51F10}"/>
          </ac:spMkLst>
        </pc:spChg>
        <pc:spChg chg="add del mod">
          <ac:chgData name="Chris Mason" userId="acfb05d6f4fa6932" providerId="LiveId" clId="{A5DE1522-49BD-4607-9948-EAFD7A257212}" dt="2023-02-08T01:04:22.776" v="2520"/>
          <ac:spMkLst>
            <pc:docMk/>
            <pc:sldMk cId="1144071685" sldId="326"/>
            <ac:spMk id="16" creationId="{3BFD5FC5-997E-1761-13F2-F6D3DA4104C4}"/>
          </ac:spMkLst>
        </pc:spChg>
        <pc:spChg chg="add mod">
          <ac:chgData name="Chris Mason" userId="acfb05d6f4fa6932" providerId="LiveId" clId="{A5DE1522-49BD-4607-9948-EAFD7A257212}" dt="2023-02-08T01:16:50.819" v="2691" actId="113"/>
          <ac:spMkLst>
            <pc:docMk/>
            <pc:sldMk cId="1144071685" sldId="326"/>
            <ac:spMk id="25" creationId="{2BABDCEB-EC98-EE0C-8A6B-32BF12698A6D}"/>
          </ac:spMkLst>
        </pc:spChg>
        <pc:spChg chg="add mod">
          <ac:chgData name="Chris Mason" userId="acfb05d6f4fa6932" providerId="LiveId" clId="{A5DE1522-49BD-4607-9948-EAFD7A257212}" dt="2023-02-08T01:16:45.881" v="2690" actId="113"/>
          <ac:spMkLst>
            <pc:docMk/>
            <pc:sldMk cId="1144071685" sldId="326"/>
            <ac:spMk id="26" creationId="{FEFBF90F-C0FC-00CC-B7B3-DCEC5E338FE4}"/>
          </ac:spMkLst>
        </pc:spChg>
        <pc:picChg chg="add del mod">
          <ac:chgData name="Chris Mason" userId="acfb05d6f4fa6932" providerId="LiveId" clId="{A5DE1522-49BD-4607-9948-EAFD7A257212}" dt="2023-02-08T00:57:42.640" v="2484" actId="478"/>
          <ac:picMkLst>
            <pc:docMk/>
            <pc:sldMk cId="1144071685" sldId="326"/>
            <ac:picMk id="6" creationId="{33D52F3B-E065-AE15-60D7-F4A9108348D3}"/>
          </ac:picMkLst>
        </pc:picChg>
        <pc:picChg chg="add del mod ord modCrop">
          <ac:chgData name="Chris Mason" userId="acfb05d6f4fa6932" providerId="LiveId" clId="{A5DE1522-49BD-4607-9948-EAFD7A257212}" dt="2023-02-08T00:58:58.296" v="2486" actId="478"/>
          <ac:picMkLst>
            <pc:docMk/>
            <pc:sldMk cId="1144071685" sldId="326"/>
            <ac:picMk id="10" creationId="{ABAE4FD7-8225-581F-A7FD-96A741CB5F27}"/>
          </ac:picMkLst>
        </pc:picChg>
        <pc:picChg chg="add del mod ord modCrop">
          <ac:chgData name="Chris Mason" userId="acfb05d6f4fa6932" providerId="LiveId" clId="{A5DE1522-49BD-4607-9948-EAFD7A257212}" dt="2023-02-08T00:59:06.611" v="2489" actId="478"/>
          <ac:picMkLst>
            <pc:docMk/>
            <pc:sldMk cId="1144071685" sldId="326"/>
            <ac:picMk id="14" creationId="{42C1AA76-1911-E597-B51C-72F163E55033}"/>
          </ac:picMkLst>
        </pc:picChg>
        <pc:picChg chg="add del mod">
          <ac:chgData name="Chris Mason" userId="acfb05d6f4fa6932" providerId="LiveId" clId="{A5DE1522-49BD-4607-9948-EAFD7A257212}" dt="2023-02-08T01:03:59.502" v="2519" actId="478"/>
          <ac:picMkLst>
            <pc:docMk/>
            <pc:sldMk cId="1144071685" sldId="326"/>
            <ac:picMk id="18" creationId="{C6B7149A-6C1C-0A19-38BB-074FEA45973B}"/>
          </ac:picMkLst>
        </pc:picChg>
        <pc:picChg chg="add del mod">
          <ac:chgData name="Chris Mason" userId="acfb05d6f4fa6932" providerId="LiveId" clId="{A5DE1522-49BD-4607-9948-EAFD7A257212}" dt="2023-02-08T01:03:57.675" v="2518" actId="478"/>
          <ac:picMkLst>
            <pc:docMk/>
            <pc:sldMk cId="1144071685" sldId="326"/>
            <ac:picMk id="20" creationId="{35EBA72D-D3A5-20B5-5AF2-703371BE0150}"/>
          </ac:picMkLst>
        </pc:picChg>
        <pc:picChg chg="add mod">
          <ac:chgData name="Chris Mason" userId="acfb05d6f4fa6932" providerId="LiveId" clId="{A5DE1522-49BD-4607-9948-EAFD7A257212}" dt="2023-02-08T01:04:42.207" v="2529" actId="14100"/>
          <ac:picMkLst>
            <pc:docMk/>
            <pc:sldMk cId="1144071685" sldId="326"/>
            <ac:picMk id="22" creationId="{2277DFC1-C999-04F2-C62E-0D6AF94C3346}"/>
          </ac:picMkLst>
        </pc:picChg>
        <pc:picChg chg="add mod">
          <ac:chgData name="Chris Mason" userId="acfb05d6f4fa6932" providerId="LiveId" clId="{A5DE1522-49BD-4607-9948-EAFD7A257212}" dt="2023-02-08T01:06:24.594" v="2535" actId="1076"/>
          <ac:picMkLst>
            <pc:docMk/>
            <pc:sldMk cId="1144071685" sldId="326"/>
            <ac:picMk id="24" creationId="{F40E58D7-04BE-4A83-3595-BFE2C55709F3}"/>
          </ac:picMkLst>
        </pc:picChg>
      </pc:sldChg>
      <pc:sldChg chg="addSp delSp modSp new mod modClrScheme chgLayout">
        <pc:chgData name="Chris Mason" userId="acfb05d6f4fa6932" providerId="LiveId" clId="{A5DE1522-49BD-4607-9948-EAFD7A257212}" dt="2023-02-08T01:38:07.133" v="4607" actId="20577"/>
        <pc:sldMkLst>
          <pc:docMk/>
          <pc:sldMk cId="1768368171" sldId="327"/>
        </pc:sldMkLst>
        <pc:spChg chg="del mod ord">
          <ac:chgData name="Chris Mason" userId="acfb05d6f4fa6932" providerId="LiveId" clId="{A5DE1522-49BD-4607-9948-EAFD7A257212}" dt="2023-02-08T01:31:48.375" v="3634" actId="700"/>
          <ac:spMkLst>
            <pc:docMk/>
            <pc:sldMk cId="1768368171" sldId="327"/>
            <ac:spMk id="2" creationId="{0320828E-9C79-102A-2678-D974A031D8F4}"/>
          </ac:spMkLst>
        </pc:spChg>
        <pc:spChg chg="mod ord">
          <ac:chgData name="Chris Mason" userId="acfb05d6f4fa6932" providerId="LiveId" clId="{A5DE1522-49BD-4607-9948-EAFD7A257212}" dt="2023-02-08T01:31:48.375" v="3634" actId="700"/>
          <ac:spMkLst>
            <pc:docMk/>
            <pc:sldMk cId="1768368171" sldId="327"/>
            <ac:spMk id="3" creationId="{FE323CE2-7ED7-FBAB-48C0-7D3D3A4764BA}"/>
          </ac:spMkLst>
        </pc:spChg>
        <pc:spChg chg="mod ord">
          <ac:chgData name="Chris Mason" userId="acfb05d6f4fa6932" providerId="LiveId" clId="{A5DE1522-49BD-4607-9948-EAFD7A257212}" dt="2023-02-08T01:31:48.375" v="3634" actId="700"/>
          <ac:spMkLst>
            <pc:docMk/>
            <pc:sldMk cId="1768368171" sldId="327"/>
            <ac:spMk id="4" creationId="{936B14FA-99AB-C886-9D8D-AF7FD7272237}"/>
          </ac:spMkLst>
        </pc:spChg>
        <pc:spChg chg="mod ord">
          <ac:chgData name="Chris Mason" userId="acfb05d6f4fa6932" providerId="LiveId" clId="{A5DE1522-49BD-4607-9948-EAFD7A257212}" dt="2023-02-08T01:31:48.375" v="3634" actId="700"/>
          <ac:spMkLst>
            <pc:docMk/>
            <pc:sldMk cId="1768368171" sldId="327"/>
            <ac:spMk id="5" creationId="{C4902E92-A19B-FF99-F47A-5BDAF3EB80C1}"/>
          </ac:spMkLst>
        </pc:spChg>
        <pc:spChg chg="del mod ord">
          <ac:chgData name="Chris Mason" userId="acfb05d6f4fa6932" providerId="LiveId" clId="{A5DE1522-49BD-4607-9948-EAFD7A257212}" dt="2023-02-08T01:31:48.375" v="3634" actId="700"/>
          <ac:spMkLst>
            <pc:docMk/>
            <pc:sldMk cId="1768368171" sldId="327"/>
            <ac:spMk id="6" creationId="{AB0964C8-9C95-46E0-8ED0-13911E0D8FA6}"/>
          </ac:spMkLst>
        </pc:spChg>
        <pc:spChg chg="add mod ord">
          <ac:chgData name="Chris Mason" userId="acfb05d6f4fa6932" providerId="LiveId" clId="{A5DE1522-49BD-4607-9948-EAFD7A257212}" dt="2023-02-08T01:31:58.499" v="3636"/>
          <ac:spMkLst>
            <pc:docMk/>
            <pc:sldMk cId="1768368171" sldId="327"/>
            <ac:spMk id="7" creationId="{8A09B694-6CAC-C625-8869-5246CDCDEEE3}"/>
          </ac:spMkLst>
        </pc:spChg>
        <pc:spChg chg="add mod ord">
          <ac:chgData name="Chris Mason" userId="acfb05d6f4fa6932" providerId="LiveId" clId="{A5DE1522-49BD-4607-9948-EAFD7A257212}" dt="2023-02-08T01:32:49.510" v="3672" actId="255"/>
          <ac:spMkLst>
            <pc:docMk/>
            <pc:sldMk cId="1768368171" sldId="327"/>
            <ac:spMk id="8" creationId="{9E6BF2E0-5124-C472-997E-1F2D480B6679}"/>
          </ac:spMkLst>
        </pc:spChg>
        <pc:spChg chg="add mod ord">
          <ac:chgData name="Chris Mason" userId="acfb05d6f4fa6932" providerId="LiveId" clId="{A5DE1522-49BD-4607-9948-EAFD7A257212}" dt="2023-02-08T01:34:22.415" v="3975" actId="20577"/>
          <ac:spMkLst>
            <pc:docMk/>
            <pc:sldMk cId="1768368171" sldId="327"/>
            <ac:spMk id="9" creationId="{297472C9-CFE0-E113-8A90-7C74C7E41CA1}"/>
          </ac:spMkLst>
        </pc:spChg>
        <pc:spChg chg="add mod ord">
          <ac:chgData name="Chris Mason" userId="acfb05d6f4fa6932" providerId="LiveId" clId="{A5DE1522-49BD-4607-9948-EAFD7A257212}" dt="2023-02-08T01:32:54.456" v="3673" actId="255"/>
          <ac:spMkLst>
            <pc:docMk/>
            <pc:sldMk cId="1768368171" sldId="327"/>
            <ac:spMk id="10" creationId="{A182D855-24F9-0B9C-5294-ADB1E29B597D}"/>
          </ac:spMkLst>
        </pc:spChg>
        <pc:spChg chg="add mod ord">
          <ac:chgData name="Chris Mason" userId="acfb05d6f4fa6932" providerId="LiveId" clId="{A5DE1522-49BD-4607-9948-EAFD7A257212}" dt="2023-02-08T01:38:07.133" v="4607" actId="20577"/>
          <ac:spMkLst>
            <pc:docMk/>
            <pc:sldMk cId="1768368171" sldId="327"/>
            <ac:spMk id="11" creationId="{147442BF-60F0-E56C-53B7-1582C3C5998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2/22/2023</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2/22/2023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3</a:t>
            </a:fld>
            <a:endParaRPr lang="en-US" dirty="0"/>
          </a:p>
        </p:txBody>
      </p:sp>
    </p:spTree>
    <p:extLst>
      <p:ext uri="{BB962C8B-B14F-4D97-AF65-F5344CB8AC3E}">
        <p14:creationId xmlns:p14="http://schemas.microsoft.com/office/powerpoint/2010/main" val="191362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6</a:t>
            </a:fld>
            <a:endParaRPr lang="en-US" dirty="0"/>
          </a:p>
        </p:txBody>
      </p:sp>
    </p:spTree>
    <p:extLst>
      <p:ext uri="{BB962C8B-B14F-4D97-AF65-F5344CB8AC3E}">
        <p14:creationId xmlns:p14="http://schemas.microsoft.com/office/powerpoint/2010/main" val="1707915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public.tableau.com/app/profile/jourdan3012/viz/InfluenzaDeathoftheVulnerablePopulationintheUS/Story1"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public.tableau.com/app/profile/jourdan3012/viz/RockbusterAnalysis_16657212552650/Rockbuster" TargetMode="External"/><Relationship Id="rId2" Type="http://schemas.openxmlformats.org/officeDocument/2006/relationships/hyperlink" Target="https://github.com/jkmason90" TargetMode="External"/><Relationship Id="rId1" Type="http://schemas.openxmlformats.org/officeDocument/2006/relationships/slideLayout" Target="../slideLayouts/slideLayout12.xml"/><Relationship Id="rId6" Type="http://schemas.openxmlformats.org/officeDocument/2006/relationships/hyperlink" Target="file:///C:\Users\cmas9\Downloads\Rockbuster-Stealth-3.10.pptx" TargetMode="External"/><Relationship Id="rId5" Type="http://schemas.openxmlformats.org/officeDocument/2006/relationships/hyperlink" Target="file:///C:\Users\cmas9\Downloads\Data%20Dictionary.docx" TargetMode="External"/><Relationship Id="rId4" Type="http://schemas.openxmlformats.org/officeDocument/2006/relationships/hyperlink" Target="https://d.docs.live.net/acfb05d6f4fa6932/Documents/3.10.xlsx"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d.docs.live.net/acfb05d6f4fa6932/Documents/Master%20folder/Project%20Management/Data"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kmason90/Instacart" TargetMode="External"/><Relationship Id="rId2" Type="http://schemas.openxmlformats.org/officeDocument/2006/relationships/hyperlink" Target="https://d.docs.live.net/acfb05d6f4fa6932/Documents/Master%20folder/Project%20Management/Project%20Management.zip" TargetMode="Externa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8.jfif"/><Relationship Id="rId2" Type="http://schemas.openxmlformats.org/officeDocument/2006/relationships/image" Target="../media/image37.jfif"/><Relationship Id="rId1" Type="http://schemas.openxmlformats.org/officeDocument/2006/relationships/slideLayout" Target="../slideLayouts/slideLayout3.xml"/><Relationship Id="rId6" Type="http://schemas.openxmlformats.org/officeDocument/2006/relationships/hyperlink" Target="https://public.tableau.com/app/profile/jourdan3012/viz/SeattleWAHouseSales/Story1?publish=yes" TargetMode="External"/><Relationship Id="rId5" Type="http://schemas.openxmlformats.org/officeDocument/2006/relationships/hyperlink" Target="https://github.com/jkmason90/Seattle-WA-Housing-Market" TargetMode="External"/><Relationship Id="rId4" Type="http://schemas.openxmlformats.org/officeDocument/2006/relationships/hyperlink" Target="https://www.kaggle.com/datasets/harlfoxem/housesalespredic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public.tableau.com/app/profile/jourdan3012" TargetMode="External"/><Relationship Id="rId2" Type="http://schemas.openxmlformats.org/officeDocument/2006/relationships/hyperlink" Target="https://github.com/jkmason90" TargetMode="Externa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www.vgchartz.com/charts/platform_totals/Hardware.ph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hyperlink" Target="file:///C:\Users\cmas9\Downloads\Final-Project-Presentation-for-GameCo.pptx"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images.careerfoundry.com/public/courses/data-immersion/A1-A2_Influenza_Project/CDC_Lab_Tests.xlsx" TargetMode="External"/><Relationship Id="rId2" Type="http://schemas.openxmlformats.org/officeDocument/2006/relationships/hyperlink" Target="https://images.careerfoundry.com/public/courses/data-immersion/A1-A2_Influenza_Project/CDC_Influenza_Visits.xlsx"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730584" y="1901952"/>
            <a:ext cx="3937416" cy="2387600"/>
          </a:xfrm>
        </p:spPr>
        <p:txBody>
          <a:bodyPr>
            <a:normAutofit/>
          </a:bodyPr>
          <a:lstStyle/>
          <a:p>
            <a:r>
              <a:rPr lang="en-US" dirty="0"/>
              <a:t>DATA ANALYTICS PORTFOLIO</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730584" y="4379976"/>
            <a:ext cx="3937416" cy="572798"/>
          </a:xfrm>
        </p:spPr>
        <p:txBody>
          <a:bodyPr/>
          <a:lstStyle/>
          <a:p>
            <a:r>
              <a:rPr lang="en-US" dirty="0"/>
              <a:t>Jourdan Mason</a:t>
            </a:r>
          </a:p>
        </p:txBody>
      </p:sp>
      <p:pic>
        <p:nvPicPr>
          <p:cNvPr id="16" name="Picture Placeholder 15" descr="photo of 2 men drawing a graph&#10;">
            <a:extLst>
              <a:ext uri="{FF2B5EF4-FFF2-40B4-BE49-F238E27FC236}">
                <a16:creationId xmlns:a16="http://schemas.microsoft.com/office/drawing/2014/main" id="{AE10A7AB-4E16-4B85-8C75-FABB6412DD5E}"/>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1393825" y="1143000"/>
            <a:ext cx="5029200" cy="4572000"/>
          </a:xfrm>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600200" y="1371600"/>
            <a:ext cx="5057774" cy="640080"/>
          </a:xfrm>
        </p:spPr>
        <p:txBody>
          <a:bodyPr>
            <a:noAutofit/>
          </a:bodyPr>
          <a:lstStyle/>
          <a:p>
            <a:r>
              <a:rPr lang="en-US" dirty="0"/>
              <a:t>Risks and rewards</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6254496" y="1343026"/>
            <a:ext cx="2185416" cy="342900"/>
          </a:xfrm>
        </p:spPr>
        <p:txBody>
          <a:bodyPr>
            <a:normAutofit lnSpcReduction="10000"/>
          </a:bodyPr>
          <a:lstStyle/>
          <a:p>
            <a:r>
              <a:rPr lang="en-US" dirty="0"/>
              <a:t>Results</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5981700" y="1609725"/>
            <a:ext cx="2552700" cy="4257675"/>
          </a:xfrm>
        </p:spPr>
        <p:txBody>
          <a:bodyPr vert="horz" lIns="91440" tIns="45720" rIns="91440" bIns="45720" rtlCol="0" anchor="t">
            <a:normAutofit/>
          </a:bodyPr>
          <a:lstStyle/>
          <a:p>
            <a:r>
              <a:rPr lang="en-US" sz="1800" dirty="0">
                <a:solidFill>
                  <a:srgbClr val="666666"/>
                </a:solidFill>
                <a:effectLst/>
                <a:latin typeface="Tableau Book"/>
              </a:rPr>
              <a:t>When deciding what states will need the most staffing help during the peak influenza season looking at overall influenza rates and vulnerable death rates is going to be most helpful. Looking at the previous information we can see that California, New York, Pennsylvania, and Texas have the highest death rates and overall death due to influenza.</a:t>
            </a:r>
            <a:r>
              <a:rPr lang="en-US" sz="1800" dirty="0">
                <a:solidFill>
                  <a:srgbClr val="000000"/>
                </a:solidFill>
                <a:effectLst/>
                <a:latin typeface="Benton Sans Book"/>
              </a:rPr>
              <a:t> </a:t>
            </a:r>
            <a:endParaRPr lang="en-ZA" noProof="1"/>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8714232" y="1343025"/>
            <a:ext cx="2185416" cy="314325"/>
          </a:xfrm>
        </p:spPr>
        <p:txBody>
          <a:bodyPr>
            <a:normAutofit fontScale="92500" lnSpcReduction="10000"/>
          </a:bodyPr>
          <a:lstStyle/>
          <a:p>
            <a:r>
              <a:rPr lang="en-US" dirty="0"/>
              <a:t>Recommendations</a:t>
            </a:r>
          </a:p>
        </p:txBody>
      </p:sp>
      <p:sp>
        <p:nvSpPr>
          <p:cNvPr id="34" name="Content Placeholder 33">
            <a:extLst>
              <a:ext uri="{FF2B5EF4-FFF2-40B4-BE49-F238E27FC236}">
                <a16:creationId xmlns:a16="http://schemas.microsoft.com/office/drawing/2014/main" id="{213EBF44-0FC2-4FC4-AC05-BD5EB2F3CBF2}"/>
              </a:ext>
            </a:extLst>
          </p:cNvPr>
          <p:cNvSpPr>
            <a:spLocks noGrp="1"/>
          </p:cNvSpPr>
          <p:nvPr>
            <p:ph sz="quarter" idx="4"/>
          </p:nvPr>
        </p:nvSpPr>
        <p:spPr>
          <a:xfrm>
            <a:off x="8505825" y="1571625"/>
            <a:ext cx="2743200" cy="4410075"/>
          </a:xfrm>
        </p:spPr>
        <p:txBody>
          <a:bodyPr>
            <a:noAutofit/>
          </a:bodyPr>
          <a:lstStyle/>
          <a:p>
            <a:pPr marL="285750" indent="-285750">
              <a:buFont typeface="Arial" panose="020B0604020202020204" pitchFamily="34" charset="0"/>
              <a:buChar char="•"/>
            </a:pPr>
            <a:r>
              <a:rPr lang="en-US" sz="1200" dirty="0">
                <a:solidFill>
                  <a:srgbClr val="666666"/>
                </a:solidFill>
                <a:effectLst/>
                <a:latin typeface="+mj-lt"/>
              </a:rPr>
              <a:t>The recommendations would be to send the staffing to California, New York, Pennsylvania, and Texas as they are seeing the most death cases. </a:t>
            </a:r>
          </a:p>
          <a:p>
            <a:pPr marL="285750" indent="-285750">
              <a:buFont typeface="Arial" panose="020B0604020202020204" pitchFamily="34" charset="0"/>
              <a:buChar char="•"/>
            </a:pPr>
            <a:r>
              <a:rPr lang="en-US" sz="1200" dirty="0">
                <a:solidFill>
                  <a:srgbClr val="000000"/>
                </a:solidFill>
                <a:effectLst/>
                <a:latin typeface="+mj-lt"/>
              </a:rPr>
              <a:t>If we could get more in death data from the clinics, we may better be able to plain for the next influenza season.</a:t>
            </a:r>
          </a:p>
          <a:p>
            <a:pPr marL="285750" indent="-285750">
              <a:buFont typeface="Arial" panose="020B0604020202020204" pitchFamily="34" charset="0"/>
              <a:buChar char="•"/>
            </a:pPr>
            <a:r>
              <a:rPr lang="en-US" sz="1200" dirty="0">
                <a:latin typeface="+mj-lt"/>
              </a:rPr>
              <a:t>Additional insights are needed from staff or locations, to analyses and plan on a deeper level</a:t>
            </a:r>
          </a:p>
          <a:p>
            <a:pPr marL="285750" indent="-285750">
              <a:buFont typeface="Arial" panose="020B0604020202020204" pitchFamily="34" charset="0"/>
              <a:buChar char="•"/>
            </a:pPr>
            <a:r>
              <a:rPr lang="en-US" sz="1400" dirty="0"/>
              <a:t>: </a:t>
            </a:r>
            <a:r>
              <a:rPr lang="en-US" sz="1200" dirty="0">
                <a:hlinkClick r:id="rId2"/>
              </a:rPr>
              <a:t>Influenza Death of the Vulnerable Population in the US | Tableau Public</a:t>
            </a:r>
            <a:endParaRPr lang="en-ZA" sz="1200" noProof="1">
              <a:latin typeface="+mj-lt"/>
            </a:endParaRPr>
          </a:p>
        </p:txBody>
      </p:sp>
      <p:sp>
        <p:nvSpPr>
          <p:cNvPr id="2" name="Date Placeholder 1">
            <a:extLst>
              <a:ext uri="{FF2B5EF4-FFF2-40B4-BE49-F238E27FC236}">
                <a16:creationId xmlns:a16="http://schemas.microsoft.com/office/drawing/2014/main" id="{68863A97-A73A-4927-A883-9002F499C562}"/>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B6A8DBFE-0476-41B3-9106-C29360C706E9}"/>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8" name="Slide Number Placeholder 7">
            <a:extLst>
              <a:ext uri="{FF2B5EF4-FFF2-40B4-BE49-F238E27FC236}">
                <a16:creationId xmlns:a16="http://schemas.microsoft.com/office/drawing/2014/main" id="{47081026-6073-4FB4-BACC-6C021DD4E92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
        <p:nvSpPr>
          <p:cNvPr id="10" name="Picture Placeholder 9">
            <a:extLst>
              <a:ext uri="{FF2B5EF4-FFF2-40B4-BE49-F238E27FC236}">
                <a16:creationId xmlns:a16="http://schemas.microsoft.com/office/drawing/2014/main" id="{65DC2FBA-4812-19E1-CE78-7758368ABAAF}"/>
              </a:ext>
            </a:extLst>
          </p:cNvPr>
          <p:cNvSpPr>
            <a:spLocks noGrp="1"/>
          </p:cNvSpPr>
          <p:nvPr>
            <p:ph type="pic" sz="quarter" idx="15"/>
          </p:nvPr>
        </p:nvSpPr>
        <p:spPr/>
      </p:sp>
      <p:pic>
        <p:nvPicPr>
          <p:cNvPr id="14" name="Picture 13">
            <a:extLst>
              <a:ext uri="{FF2B5EF4-FFF2-40B4-BE49-F238E27FC236}">
                <a16:creationId xmlns:a16="http://schemas.microsoft.com/office/drawing/2014/main" id="{3EF19E7E-ED48-C28B-CB66-045DC7AAE194}"/>
              </a:ext>
            </a:extLst>
          </p:cNvPr>
          <p:cNvPicPr>
            <a:picLocks noChangeAspect="1"/>
          </p:cNvPicPr>
          <p:nvPr/>
        </p:nvPicPr>
        <p:blipFill>
          <a:blip r:embed="rId3"/>
          <a:stretch>
            <a:fillRect/>
          </a:stretch>
        </p:blipFill>
        <p:spPr>
          <a:xfrm>
            <a:off x="990600" y="1876426"/>
            <a:ext cx="4953000" cy="4133849"/>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p:txBody>
          <a:bodyPr>
            <a:normAutofit fontScale="90000"/>
          </a:bodyPr>
          <a:lstStyle/>
          <a:p>
            <a:pPr algn="ctr"/>
            <a:r>
              <a:rPr lang="en-US" dirty="0"/>
              <a:t>ROCKBUSTER STEALTH</a:t>
            </a:r>
          </a:p>
        </p:txBody>
      </p:sp>
      <p:sp>
        <p:nvSpPr>
          <p:cNvPr id="36" name="Date Placeholder 35">
            <a:extLst>
              <a:ext uri="{FF2B5EF4-FFF2-40B4-BE49-F238E27FC236}">
                <a16:creationId xmlns:a16="http://schemas.microsoft.com/office/drawing/2014/main" id="{D98E03FD-AFE5-462A-8455-5E7B34A57294}"/>
              </a:ext>
            </a:extLst>
          </p:cNvPr>
          <p:cNvSpPr>
            <a:spLocks noGrp="1"/>
          </p:cNvSpPr>
          <p:nvPr>
            <p:ph type="dt" sz="half" idx="10"/>
          </p:nvPr>
        </p:nvSpPr>
        <p:spPr/>
        <p:txBody>
          <a:bodyPr/>
          <a:lstStyle/>
          <a:p>
            <a:r>
              <a:rPr lang="en-US" dirty="0"/>
              <a:t>20XX</a:t>
            </a: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p:txBody>
          <a:bodyPr/>
          <a:lstStyle/>
          <a:p>
            <a:r>
              <a:rPr lang="en-US" dirty="0"/>
              <a:t>Contoso business plan</a:t>
            </a: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12" name="TextBox 11">
            <a:extLst>
              <a:ext uri="{FF2B5EF4-FFF2-40B4-BE49-F238E27FC236}">
                <a16:creationId xmlns:a16="http://schemas.microsoft.com/office/drawing/2014/main" id="{1C41369C-F5FB-BB7D-7D52-0AD85AD6747D}"/>
              </a:ext>
            </a:extLst>
          </p:cNvPr>
          <p:cNvSpPr txBox="1"/>
          <p:nvPr/>
        </p:nvSpPr>
        <p:spPr>
          <a:xfrm>
            <a:off x="2447925" y="1581150"/>
            <a:ext cx="7524750" cy="923330"/>
          </a:xfrm>
          <a:prstGeom prst="rect">
            <a:avLst/>
          </a:prstGeom>
          <a:noFill/>
        </p:spPr>
        <p:txBody>
          <a:bodyPr wrap="square">
            <a:spAutoFit/>
          </a:bodyPr>
          <a:lstStyle/>
          <a:p>
            <a:pPr algn="ctr"/>
            <a:r>
              <a:rPr lang="en-US" dirty="0"/>
              <a:t>Analyzing the database of </a:t>
            </a:r>
            <a:r>
              <a:rPr lang="en-US" dirty="0" err="1"/>
              <a:t>Rockbuster</a:t>
            </a:r>
            <a:r>
              <a:rPr lang="en-US" dirty="0"/>
              <a:t> Stealth, a fictional global movie rental company, to help develop the launch strategy for their new online video service by providing data driven answers to the Management Board.</a:t>
            </a:r>
          </a:p>
        </p:txBody>
      </p:sp>
      <p:sp>
        <p:nvSpPr>
          <p:cNvPr id="13" name="TextBox 12">
            <a:extLst>
              <a:ext uri="{FF2B5EF4-FFF2-40B4-BE49-F238E27FC236}">
                <a16:creationId xmlns:a16="http://schemas.microsoft.com/office/drawing/2014/main" id="{4F86D06A-D1FF-06B5-A7BE-1A737191D0EE}"/>
              </a:ext>
            </a:extLst>
          </p:cNvPr>
          <p:cNvSpPr txBox="1"/>
          <p:nvPr/>
        </p:nvSpPr>
        <p:spPr>
          <a:xfrm>
            <a:off x="1009650" y="2771775"/>
            <a:ext cx="2457450" cy="2585323"/>
          </a:xfrm>
          <a:prstGeom prst="rect">
            <a:avLst/>
          </a:prstGeom>
          <a:noFill/>
        </p:spPr>
        <p:txBody>
          <a:bodyPr wrap="square" rtlCol="0">
            <a:spAutoFit/>
          </a:bodyPr>
          <a:lstStyle/>
          <a:p>
            <a:r>
              <a:rPr lang="en-US" b="1" u="sng" dirty="0">
                <a:latin typeface="+mj-lt"/>
              </a:rPr>
              <a:t>Data </a:t>
            </a:r>
          </a:p>
          <a:p>
            <a:r>
              <a:rPr lang="en-US" sz="1600" dirty="0">
                <a:latin typeface="+mj-lt"/>
              </a:rPr>
              <a:t>Data loaded into RDMS and queried using </a:t>
            </a:r>
            <a:r>
              <a:rPr lang="en-US" sz="1600" dirty="0" err="1">
                <a:latin typeface="+mj-lt"/>
              </a:rPr>
              <a:t>PostgresSQL</a:t>
            </a:r>
            <a:r>
              <a:rPr lang="en-US" sz="1600" dirty="0">
                <a:latin typeface="+mj-lt"/>
              </a:rPr>
              <a:t> Files included customer data, inventory data, and sales data </a:t>
            </a:r>
            <a:r>
              <a:rPr lang="en-US" sz="1600" dirty="0" err="1">
                <a:latin typeface="+mj-lt"/>
              </a:rPr>
              <a:t>Rockbuster</a:t>
            </a:r>
            <a:r>
              <a:rPr lang="en-US" sz="1600" dirty="0">
                <a:latin typeface="+mj-lt"/>
              </a:rPr>
              <a:t> Stealth Data </a:t>
            </a:r>
          </a:p>
          <a:p>
            <a:endParaRPr lang="en-US" sz="1600" dirty="0"/>
          </a:p>
          <a:p>
            <a:endParaRPr lang="en-US" sz="1600" dirty="0"/>
          </a:p>
        </p:txBody>
      </p:sp>
      <p:graphicFrame>
        <p:nvGraphicFramePr>
          <p:cNvPr id="14" name="Object 13">
            <a:extLst>
              <a:ext uri="{FF2B5EF4-FFF2-40B4-BE49-F238E27FC236}">
                <a16:creationId xmlns:a16="http://schemas.microsoft.com/office/drawing/2014/main" id="{FD7C21EA-2D67-B86D-4DFC-77C5F36AE549}"/>
              </a:ext>
            </a:extLst>
          </p:cNvPr>
          <p:cNvGraphicFramePr>
            <a:graphicFrameLocks noChangeAspect="1"/>
          </p:cNvGraphicFramePr>
          <p:nvPr>
            <p:extLst>
              <p:ext uri="{D42A27DB-BD31-4B8C-83A1-F6EECF244321}">
                <p14:modId xmlns:p14="http://schemas.microsoft.com/office/powerpoint/2010/main" val="2768452023"/>
              </p:ext>
            </p:extLst>
          </p:nvPr>
        </p:nvGraphicFramePr>
        <p:xfrm>
          <a:off x="946150" y="5480050"/>
          <a:ext cx="1035050" cy="592138"/>
        </p:xfrm>
        <a:graphic>
          <a:graphicData uri="http://schemas.openxmlformats.org/presentationml/2006/ole">
            <mc:AlternateContent xmlns:mc="http://schemas.openxmlformats.org/markup-compatibility/2006">
              <mc:Choice xmlns:v="urn:schemas-microsoft-com:vml" Requires="v">
                <p:oleObj name="Packager Shell Object" showAsIcon="1" r:id="rId2" imgW="1035720" imgH="592200" progId="Package">
                  <p:embed/>
                </p:oleObj>
              </mc:Choice>
              <mc:Fallback>
                <p:oleObj name="Packager Shell Object" showAsIcon="1" r:id="rId2" imgW="1035720" imgH="592200" progId="Package">
                  <p:embed/>
                  <p:pic>
                    <p:nvPicPr>
                      <p:cNvPr id="14" name="Object 13">
                        <a:extLst>
                          <a:ext uri="{FF2B5EF4-FFF2-40B4-BE49-F238E27FC236}">
                            <a16:creationId xmlns:a16="http://schemas.microsoft.com/office/drawing/2014/main" id="{FD7C21EA-2D67-B86D-4DFC-77C5F36AE549}"/>
                          </a:ext>
                        </a:extLst>
                      </p:cNvPr>
                      <p:cNvPicPr/>
                      <p:nvPr/>
                    </p:nvPicPr>
                    <p:blipFill>
                      <a:blip r:embed="rId3"/>
                      <a:stretch>
                        <a:fillRect/>
                      </a:stretch>
                    </p:blipFill>
                    <p:spPr>
                      <a:xfrm>
                        <a:off x="946150" y="5480050"/>
                        <a:ext cx="1035050" cy="592138"/>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16D4F4A6-4D8D-7341-2183-3B181737CC3F}"/>
              </a:ext>
            </a:extLst>
          </p:cNvPr>
          <p:cNvSpPr txBox="1"/>
          <p:nvPr/>
        </p:nvSpPr>
        <p:spPr>
          <a:xfrm>
            <a:off x="4686300" y="2752725"/>
            <a:ext cx="2076450" cy="861774"/>
          </a:xfrm>
          <a:prstGeom prst="rect">
            <a:avLst/>
          </a:prstGeom>
          <a:noFill/>
        </p:spPr>
        <p:txBody>
          <a:bodyPr wrap="square" rtlCol="0">
            <a:spAutoFit/>
          </a:bodyPr>
          <a:lstStyle/>
          <a:p>
            <a:r>
              <a:rPr lang="en-US" b="1" u="sng" dirty="0">
                <a:latin typeface="+mj-lt"/>
              </a:rPr>
              <a:t>Tools</a:t>
            </a:r>
          </a:p>
          <a:p>
            <a:r>
              <a:rPr lang="en-US" sz="1600" dirty="0" err="1">
                <a:latin typeface="+mj-lt"/>
              </a:rPr>
              <a:t>PostgresSQL</a:t>
            </a:r>
            <a:r>
              <a:rPr lang="en-US" sz="1600" dirty="0">
                <a:latin typeface="+mj-lt"/>
              </a:rPr>
              <a:t> </a:t>
            </a:r>
          </a:p>
          <a:p>
            <a:r>
              <a:rPr lang="en-US" sz="1600" dirty="0">
                <a:latin typeface="+mj-lt"/>
              </a:rPr>
              <a:t>Tableau</a:t>
            </a:r>
          </a:p>
        </p:txBody>
      </p:sp>
      <p:sp>
        <p:nvSpPr>
          <p:cNvPr id="17" name="TextBox 16">
            <a:extLst>
              <a:ext uri="{FF2B5EF4-FFF2-40B4-BE49-F238E27FC236}">
                <a16:creationId xmlns:a16="http://schemas.microsoft.com/office/drawing/2014/main" id="{6E1738B0-8292-C076-FFF5-C411B5580AAD}"/>
              </a:ext>
            </a:extLst>
          </p:cNvPr>
          <p:cNvSpPr txBox="1"/>
          <p:nvPr/>
        </p:nvSpPr>
        <p:spPr>
          <a:xfrm>
            <a:off x="8162925" y="2752725"/>
            <a:ext cx="2581275" cy="2616101"/>
          </a:xfrm>
          <a:prstGeom prst="rect">
            <a:avLst/>
          </a:prstGeom>
          <a:noFill/>
        </p:spPr>
        <p:txBody>
          <a:bodyPr wrap="square" rtlCol="0">
            <a:spAutoFit/>
          </a:bodyPr>
          <a:lstStyle/>
          <a:p>
            <a:r>
              <a:rPr lang="en-US" b="1" u="sng" dirty="0">
                <a:latin typeface="+mj-lt"/>
              </a:rPr>
              <a:t>Analytical Techniques </a:t>
            </a:r>
          </a:p>
          <a:p>
            <a:r>
              <a:rPr lang="en-US" sz="1600" dirty="0">
                <a:latin typeface="+mj-lt"/>
              </a:rPr>
              <a:t>Relational Databases Database Querying Database Filtering Cleaning and Summarizing Joining Tables Subqueries and Common Table Expressions </a:t>
            </a:r>
          </a:p>
        </p:txBody>
      </p:sp>
    </p:spTree>
    <p:extLst>
      <p:ext uri="{BB962C8B-B14F-4D97-AF65-F5344CB8AC3E}">
        <p14:creationId xmlns:p14="http://schemas.microsoft.com/office/powerpoint/2010/main" val="1594094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4BAE9-34CA-CE95-AFA3-224A2A772CB0}"/>
              </a:ext>
            </a:extLst>
          </p:cNvPr>
          <p:cNvSpPr>
            <a:spLocks noGrp="1"/>
          </p:cNvSpPr>
          <p:nvPr>
            <p:ph type="ctrTitle"/>
          </p:nvPr>
        </p:nvSpPr>
        <p:spPr>
          <a:xfrm>
            <a:off x="6730584" y="1143000"/>
            <a:ext cx="3937416" cy="714375"/>
          </a:xfrm>
        </p:spPr>
        <p:txBody>
          <a:bodyPr/>
          <a:lstStyle/>
          <a:p>
            <a:r>
              <a:rPr lang="en-US" dirty="0"/>
              <a:t>Data Analytics</a:t>
            </a:r>
          </a:p>
        </p:txBody>
      </p:sp>
      <p:sp>
        <p:nvSpPr>
          <p:cNvPr id="3" name="Subtitle 2">
            <a:extLst>
              <a:ext uri="{FF2B5EF4-FFF2-40B4-BE49-F238E27FC236}">
                <a16:creationId xmlns:a16="http://schemas.microsoft.com/office/drawing/2014/main" id="{8F64A536-E0D1-5887-A34E-B36B67587701}"/>
              </a:ext>
            </a:extLst>
          </p:cNvPr>
          <p:cNvSpPr>
            <a:spLocks noGrp="1"/>
          </p:cNvSpPr>
          <p:nvPr>
            <p:ph type="subTitle" idx="1"/>
          </p:nvPr>
        </p:nvSpPr>
        <p:spPr>
          <a:xfrm>
            <a:off x="6730584" y="1800225"/>
            <a:ext cx="3937416" cy="3152549"/>
          </a:xfrm>
        </p:spPr>
        <p:txBody>
          <a:bodyPr>
            <a:normAutofit/>
          </a:bodyPr>
          <a:lstStyle/>
          <a:p>
            <a:pPr marL="342900" indent="-342900">
              <a:buFont typeface="Arial" panose="020B0604020202020204" pitchFamily="34" charset="0"/>
              <a:buChar char="•"/>
            </a:pPr>
            <a:r>
              <a:rPr lang="en-US" sz="1800" dirty="0">
                <a:latin typeface="+mj-lt"/>
              </a:rPr>
              <a:t>Data cleaned, using CRUD method</a:t>
            </a:r>
          </a:p>
          <a:p>
            <a:pPr marL="342900" indent="-342900">
              <a:buFont typeface="Arial" panose="020B0604020202020204" pitchFamily="34" charset="0"/>
              <a:buChar char="•"/>
            </a:pPr>
            <a:r>
              <a:rPr lang="en-US" sz="1800" dirty="0">
                <a:latin typeface="+mj-lt"/>
              </a:rPr>
              <a:t>Data was further manipulated using SQL commands to filter, group and summarized to determine key insights </a:t>
            </a:r>
          </a:p>
          <a:p>
            <a:pPr marL="342900" indent="-342900">
              <a:buFont typeface="Arial" panose="020B0604020202020204" pitchFamily="34" charset="0"/>
              <a:buChar char="•"/>
            </a:pPr>
            <a:r>
              <a:rPr lang="en-US" sz="1800" dirty="0">
                <a:latin typeface="+mj-lt"/>
              </a:rPr>
              <a:t>Board was interested in which counties </a:t>
            </a:r>
            <a:r>
              <a:rPr lang="en-US" sz="1800" dirty="0" err="1">
                <a:latin typeface="+mj-lt"/>
              </a:rPr>
              <a:t>Rockbuster</a:t>
            </a:r>
            <a:r>
              <a:rPr lang="en-US" sz="1800" dirty="0">
                <a:latin typeface="+mj-lt"/>
              </a:rPr>
              <a:t> customers are based in and where the highest spending countries</a:t>
            </a:r>
          </a:p>
        </p:txBody>
      </p:sp>
      <p:sp>
        <p:nvSpPr>
          <p:cNvPr id="4" name="Picture Placeholder 3">
            <a:extLst>
              <a:ext uri="{FF2B5EF4-FFF2-40B4-BE49-F238E27FC236}">
                <a16:creationId xmlns:a16="http://schemas.microsoft.com/office/drawing/2014/main" id="{0215DD09-4F73-DF01-C085-BAE2C6D84B52}"/>
              </a:ext>
            </a:extLst>
          </p:cNvPr>
          <p:cNvSpPr>
            <a:spLocks noGrp="1"/>
          </p:cNvSpPr>
          <p:nvPr>
            <p:ph type="pic" sz="quarter" idx="15"/>
          </p:nvPr>
        </p:nvSpPr>
        <p:spPr/>
      </p:sp>
      <p:pic>
        <p:nvPicPr>
          <p:cNvPr id="6" name="Picture 5">
            <a:extLst>
              <a:ext uri="{FF2B5EF4-FFF2-40B4-BE49-F238E27FC236}">
                <a16:creationId xmlns:a16="http://schemas.microsoft.com/office/drawing/2014/main" id="{DEE02B55-DC79-F42B-8EC7-053FED5A3C63}"/>
              </a:ext>
            </a:extLst>
          </p:cNvPr>
          <p:cNvPicPr>
            <a:picLocks noChangeAspect="1"/>
          </p:cNvPicPr>
          <p:nvPr/>
        </p:nvPicPr>
        <p:blipFill>
          <a:blip r:embed="rId2"/>
          <a:stretch>
            <a:fillRect/>
          </a:stretch>
        </p:blipFill>
        <p:spPr>
          <a:xfrm>
            <a:off x="1057274" y="1152525"/>
            <a:ext cx="5495925" cy="4600575"/>
          </a:xfrm>
          <a:prstGeom prst="rect">
            <a:avLst/>
          </a:prstGeom>
        </p:spPr>
      </p:pic>
      <p:sp>
        <p:nvSpPr>
          <p:cNvPr id="7" name="TextBox 6">
            <a:extLst>
              <a:ext uri="{FF2B5EF4-FFF2-40B4-BE49-F238E27FC236}">
                <a16:creationId xmlns:a16="http://schemas.microsoft.com/office/drawing/2014/main" id="{71D36AA6-79E9-B24A-A04A-7ACB1535943F}"/>
              </a:ext>
            </a:extLst>
          </p:cNvPr>
          <p:cNvSpPr txBox="1"/>
          <p:nvPr/>
        </p:nvSpPr>
        <p:spPr>
          <a:xfrm>
            <a:off x="1876425" y="800100"/>
            <a:ext cx="3724275" cy="371475"/>
          </a:xfrm>
          <a:prstGeom prst="rect">
            <a:avLst/>
          </a:prstGeom>
          <a:noFill/>
        </p:spPr>
        <p:txBody>
          <a:bodyPr wrap="square" rtlCol="0">
            <a:spAutoFit/>
          </a:bodyPr>
          <a:lstStyle/>
          <a:p>
            <a:r>
              <a:rPr lang="en-US" dirty="0"/>
              <a:t>Revenue by Country</a:t>
            </a:r>
          </a:p>
        </p:txBody>
      </p:sp>
    </p:spTree>
    <p:extLst>
      <p:ext uri="{BB962C8B-B14F-4D97-AF65-F5344CB8AC3E}">
        <p14:creationId xmlns:p14="http://schemas.microsoft.com/office/powerpoint/2010/main" val="378221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A2BA7-E697-3767-4939-B81AAB33C263}"/>
              </a:ext>
            </a:extLst>
          </p:cNvPr>
          <p:cNvSpPr>
            <a:spLocks noGrp="1"/>
          </p:cNvSpPr>
          <p:nvPr>
            <p:ph type="ctrTitle"/>
          </p:nvPr>
        </p:nvSpPr>
        <p:spPr>
          <a:xfrm>
            <a:off x="6730584" y="866776"/>
            <a:ext cx="3937416" cy="514349"/>
          </a:xfrm>
        </p:spPr>
        <p:txBody>
          <a:bodyPr>
            <a:normAutofit fontScale="90000"/>
          </a:bodyPr>
          <a:lstStyle/>
          <a:p>
            <a:pPr algn="ctr"/>
            <a:r>
              <a:rPr lang="en-US" dirty="0"/>
              <a:t>Data Insight</a:t>
            </a:r>
          </a:p>
        </p:txBody>
      </p:sp>
      <p:sp>
        <p:nvSpPr>
          <p:cNvPr id="3" name="Subtitle 2">
            <a:extLst>
              <a:ext uri="{FF2B5EF4-FFF2-40B4-BE49-F238E27FC236}">
                <a16:creationId xmlns:a16="http://schemas.microsoft.com/office/drawing/2014/main" id="{76945AEC-1DDC-89FC-89C1-9876D960D2DA}"/>
              </a:ext>
            </a:extLst>
          </p:cNvPr>
          <p:cNvSpPr>
            <a:spLocks noGrp="1"/>
          </p:cNvSpPr>
          <p:nvPr>
            <p:ph type="subTitle" idx="1"/>
          </p:nvPr>
        </p:nvSpPr>
        <p:spPr>
          <a:xfrm>
            <a:off x="6730584" y="1485900"/>
            <a:ext cx="3937416" cy="4191000"/>
          </a:xfrm>
        </p:spPr>
        <p:txBody>
          <a:bodyPr/>
          <a:lstStyle/>
          <a:p>
            <a:r>
              <a:rPr lang="en-US" dirty="0"/>
              <a:t>• Data was manipulated by applying: </a:t>
            </a:r>
          </a:p>
          <a:p>
            <a:r>
              <a:rPr lang="en-US" dirty="0"/>
              <a:t>• CTE – common table expressions • Subqueries</a:t>
            </a:r>
          </a:p>
          <a:p>
            <a:r>
              <a:rPr lang="en-US" dirty="0"/>
              <a:t> • JOINs</a:t>
            </a:r>
          </a:p>
          <a:p>
            <a:r>
              <a:rPr lang="en-US" dirty="0"/>
              <a:t> • Insights were extracted, and the aim was to determine where should </a:t>
            </a:r>
            <a:r>
              <a:rPr lang="en-US" dirty="0" err="1"/>
              <a:t>Rockbuster</a:t>
            </a:r>
            <a:r>
              <a:rPr lang="en-US" dirty="0"/>
              <a:t> focus its efforts and why</a:t>
            </a:r>
          </a:p>
          <a:p>
            <a:r>
              <a:rPr lang="en-US" dirty="0"/>
              <a:t> • Trends and correlations emerged based on performing the more advanced commands </a:t>
            </a:r>
            <a:endParaRPr lang="en-US" dirty="0">
              <a:latin typeface="+mj-lt"/>
            </a:endParaRPr>
          </a:p>
        </p:txBody>
      </p:sp>
      <p:sp>
        <p:nvSpPr>
          <p:cNvPr id="4" name="Picture Placeholder 3">
            <a:extLst>
              <a:ext uri="{FF2B5EF4-FFF2-40B4-BE49-F238E27FC236}">
                <a16:creationId xmlns:a16="http://schemas.microsoft.com/office/drawing/2014/main" id="{0CB3D0F7-7903-7E9C-F6B8-A1570E2823E4}"/>
              </a:ext>
            </a:extLst>
          </p:cNvPr>
          <p:cNvSpPr>
            <a:spLocks noGrp="1"/>
          </p:cNvSpPr>
          <p:nvPr>
            <p:ph type="pic" sz="quarter" idx="15"/>
          </p:nvPr>
        </p:nvSpPr>
        <p:spPr/>
      </p:sp>
      <p:pic>
        <p:nvPicPr>
          <p:cNvPr id="6" name="Picture 5">
            <a:extLst>
              <a:ext uri="{FF2B5EF4-FFF2-40B4-BE49-F238E27FC236}">
                <a16:creationId xmlns:a16="http://schemas.microsoft.com/office/drawing/2014/main" id="{0A74DFE5-1A65-71A3-E759-AE3C440F7853}"/>
              </a:ext>
            </a:extLst>
          </p:cNvPr>
          <p:cNvPicPr>
            <a:picLocks noChangeAspect="1"/>
          </p:cNvPicPr>
          <p:nvPr/>
        </p:nvPicPr>
        <p:blipFill>
          <a:blip r:embed="rId2"/>
          <a:stretch>
            <a:fillRect/>
          </a:stretch>
        </p:blipFill>
        <p:spPr>
          <a:xfrm>
            <a:off x="929927" y="800100"/>
            <a:ext cx="3118198" cy="2709861"/>
          </a:xfrm>
          <a:prstGeom prst="rect">
            <a:avLst/>
          </a:prstGeom>
        </p:spPr>
      </p:pic>
      <p:pic>
        <p:nvPicPr>
          <p:cNvPr id="8" name="Picture 7">
            <a:extLst>
              <a:ext uri="{FF2B5EF4-FFF2-40B4-BE49-F238E27FC236}">
                <a16:creationId xmlns:a16="http://schemas.microsoft.com/office/drawing/2014/main" id="{B17DC6E0-61A6-7ED9-9AF1-2FAFB8955C57}"/>
              </a:ext>
            </a:extLst>
          </p:cNvPr>
          <p:cNvPicPr>
            <a:picLocks noChangeAspect="1"/>
          </p:cNvPicPr>
          <p:nvPr/>
        </p:nvPicPr>
        <p:blipFill>
          <a:blip r:embed="rId3"/>
          <a:stretch>
            <a:fillRect/>
          </a:stretch>
        </p:blipFill>
        <p:spPr>
          <a:xfrm>
            <a:off x="4019550" y="1014589"/>
            <a:ext cx="2657476" cy="2509660"/>
          </a:xfrm>
          <a:prstGeom prst="rect">
            <a:avLst/>
          </a:prstGeom>
        </p:spPr>
      </p:pic>
      <p:pic>
        <p:nvPicPr>
          <p:cNvPr id="10" name="Picture 9">
            <a:extLst>
              <a:ext uri="{FF2B5EF4-FFF2-40B4-BE49-F238E27FC236}">
                <a16:creationId xmlns:a16="http://schemas.microsoft.com/office/drawing/2014/main" id="{718EFAC1-E261-BED1-0A79-F7B8B05558F0}"/>
              </a:ext>
            </a:extLst>
          </p:cNvPr>
          <p:cNvPicPr>
            <a:picLocks noChangeAspect="1"/>
          </p:cNvPicPr>
          <p:nvPr/>
        </p:nvPicPr>
        <p:blipFill>
          <a:blip r:embed="rId4"/>
          <a:stretch>
            <a:fillRect/>
          </a:stretch>
        </p:blipFill>
        <p:spPr>
          <a:xfrm>
            <a:off x="895350" y="3503100"/>
            <a:ext cx="5734050" cy="2583376"/>
          </a:xfrm>
          <a:prstGeom prst="rect">
            <a:avLst/>
          </a:prstGeom>
        </p:spPr>
      </p:pic>
    </p:spTree>
    <p:extLst>
      <p:ext uri="{BB962C8B-B14F-4D97-AF65-F5344CB8AC3E}">
        <p14:creationId xmlns:p14="http://schemas.microsoft.com/office/powerpoint/2010/main" val="3640474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BFDC0-14EC-0FD5-B6ED-58278BFBE234}"/>
              </a:ext>
            </a:extLst>
          </p:cNvPr>
          <p:cNvSpPr>
            <a:spLocks noGrp="1"/>
          </p:cNvSpPr>
          <p:nvPr>
            <p:ph type="title"/>
          </p:nvPr>
        </p:nvSpPr>
        <p:spPr/>
        <p:txBody>
          <a:bodyPr/>
          <a:lstStyle/>
          <a:p>
            <a:pPr algn="ctr"/>
            <a:r>
              <a:rPr lang="en-US" dirty="0"/>
              <a:t>Results and Recommendations</a:t>
            </a:r>
          </a:p>
        </p:txBody>
      </p:sp>
      <p:sp>
        <p:nvSpPr>
          <p:cNvPr id="3" name="Text Placeholder 2">
            <a:extLst>
              <a:ext uri="{FF2B5EF4-FFF2-40B4-BE49-F238E27FC236}">
                <a16:creationId xmlns:a16="http://schemas.microsoft.com/office/drawing/2014/main" id="{3079F556-3430-8BC6-068F-4F9FD245F19A}"/>
              </a:ext>
            </a:extLst>
          </p:cNvPr>
          <p:cNvSpPr>
            <a:spLocks noGrp="1"/>
          </p:cNvSpPr>
          <p:nvPr>
            <p:ph type="body" idx="1"/>
          </p:nvPr>
        </p:nvSpPr>
        <p:spPr/>
        <p:txBody>
          <a:bodyPr>
            <a:normAutofit/>
          </a:bodyPr>
          <a:lstStyle/>
          <a:p>
            <a:pPr algn="ctr"/>
            <a:r>
              <a:rPr lang="en-US" sz="2400" dirty="0">
                <a:latin typeface="+mj-lt"/>
              </a:rPr>
              <a:t>Results</a:t>
            </a:r>
          </a:p>
        </p:txBody>
      </p:sp>
      <p:sp>
        <p:nvSpPr>
          <p:cNvPr id="4" name="Content Placeholder 3">
            <a:extLst>
              <a:ext uri="{FF2B5EF4-FFF2-40B4-BE49-F238E27FC236}">
                <a16:creationId xmlns:a16="http://schemas.microsoft.com/office/drawing/2014/main" id="{BB5B0A1B-8F34-1197-9C2F-2BF09591DEA2}"/>
              </a:ext>
            </a:extLst>
          </p:cNvPr>
          <p:cNvSpPr>
            <a:spLocks noGrp="1"/>
          </p:cNvSpPr>
          <p:nvPr>
            <p:ph sz="half" idx="2"/>
          </p:nvPr>
        </p:nvSpPr>
        <p:spPr/>
        <p:txBody>
          <a:bodyPr>
            <a:normAutofit fontScale="92500" lnSpcReduction="10000"/>
          </a:bodyPr>
          <a:lstStyle/>
          <a:p>
            <a:r>
              <a:rPr lang="en-US" sz="1600" dirty="0">
                <a:latin typeface="+mj-lt"/>
              </a:rPr>
              <a:t>Travel has the longest rental duration at almost 5.5 days</a:t>
            </a:r>
          </a:p>
          <a:p>
            <a:r>
              <a:rPr lang="en-US" sz="1600" dirty="0">
                <a:latin typeface="+mj-lt"/>
              </a:rPr>
              <a:t>India: Has the most customers worldwide with 60 customers and revenue at $6,035</a:t>
            </a:r>
          </a:p>
          <a:p>
            <a:r>
              <a:rPr lang="en-US" sz="1600" dirty="0">
                <a:latin typeface="+mj-lt"/>
              </a:rPr>
              <a:t>China: Has the second highest customers with 53 customers and revenue at $5,251</a:t>
            </a:r>
          </a:p>
          <a:p>
            <a:r>
              <a:rPr lang="en-US" sz="1600" dirty="0">
                <a:latin typeface="+mj-lt"/>
              </a:rPr>
              <a:t>USA: Has the third highest customers with 36 customers and revenue at $3,685</a:t>
            </a:r>
          </a:p>
          <a:p>
            <a:endParaRPr lang="en-US" sz="1400" dirty="0">
              <a:hlinkClick r:id="rId2">
                <a:extLst>
                  <a:ext uri="{A12FA001-AC4F-418D-AE19-62706E023703}">
                    <ahyp:hlinkClr xmlns:ahyp="http://schemas.microsoft.com/office/drawing/2018/hyperlinkcolor" val="tx"/>
                  </a:ext>
                </a:extLst>
              </a:hlinkClick>
            </a:endParaRPr>
          </a:p>
          <a:p>
            <a:r>
              <a:rPr lang="en-US" sz="1400" dirty="0">
                <a:solidFill>
                  <a:srgbClr val="0563C1"/>
                </a:solidFill>
                <a:hlinkClick r:id="rId2">
                  <a:extLst>
                    <a:ext uri="{A12FA001-AC4F-418D-AE19-62706E023703}">
                      <ahyp:hlinkClr xmlns:ahyp="http://schemas.microsoft.com/office/drawing/2018/hyperlinkcolor" val="tx"/>
                    </a:ext>
                  </a:extLst>
                </a:hlinkClick>
              </a:rPr>
              <a:t>jkmason90 (Jourdan M) (github.com)</a:t>
            </a:r>
            <a:endParaRPr lang="en-US" sz="1400" dirty="0"/>
          </a:p>
          <a:p>
            <a:r>
              <a:rPr lang="en-US" sz="1400" dirty="0" err="1">
                <a:hlinkClick r:id="rId3"/>
              </a:rPr>
              <a:t>Rockbuster</a:t>
            </a:r>
            <a:r>
              <a:rPr lang="en-US" sz="1400" dirty="0">
                <a:hlinkClick r:id="rId3"/>
              </a:rPr>
              <a:t> Analysis | Tableau Public</a:t>
            </a:r>
            <a:endParaRPr lang="en-US" sz="1400" dirty="0"/>
          </a:p>
          <a:p>
            <a:r>
              <a:rPr lang="en-US" sz="1400" dirty="0">
                <a:hlinkClick r:id="rId4"/>
              </a:rPr>
              <a:t>https://d.docs.live.net/acfb05d6f4fa6932/Documents/3.10.xlsx</a:t>
            </a:r>
            <a:endParaRPr lang="en-US" sz="1400" dirty="0"/>
          </a:p>
          <a:p>
            <a:r>
              <a:rPr lang="en-US" sz="1400" dirty="0">
                <a:hlinkClick r:id="rId5" action="ppaction://hlinkfile"/>
              </a:rPr>
              <a:t>C:\Users\cmas9\Downloads\Data Dictionary.docx</a:t>
            </a:r>
            <a:endParaRPr lang="en-US" sz="1400" dirty="0"/>
          </a:p>
          <a:p>
            <a:r>
              <a:rPr lang="en-US" sz="1400" dirty="0">
                <a:hlinkClick r:id="rId6" action="ppaction://hlinkpres?slideindex=1&amp;slidetitle="/>
              </a:rPr>
              <a:t>C:\Users\cmas9\Downloads\Rockbuster-Stealth-3.10.pptx</a:t>
            </a:r>
            <a:endParaRPr lang="en-US" sz="1400" dirty="0"/>
          </a:p>
        </p:txBody>
      </p:sp>
      <p:sp>
        <p:nvSpPr>
          <p:cNvPr id="5" name="Text Placeholder 4">
            <a:extLst>
              <a:ext uri="{FF2B5EF4-FFF2-40B4-BE49-F238E27FC236}">
                <a16:creationId xmlns:a16="http://schemas.microsoft.com/office/drawing/2014/main" id="{16456A71-6C8A-D0FF-C2CF-44856D1F958B}"/>
              </a:ext>
            </a:extLst>
          </p:cNvPr>
          <p:cNvSpPr>
            <a:spLocks noGrp="1"/>
          </p:cNvSpPr>
          <p:nvPr>
            <p:ph type="body" sz="quarter" idx="3"/>
          </p:nvPr>
        </p:nvSpPr>
        <p:spPr/>
        <p:txBody>
          <a:bodyPr>
            <a:normAutofit/>
          </a:bodyPr>
          <a:lstStyle/>
          <a:p>
            <a:pPr algn="ctr"/>
            <a:r>
              <a:rPr lang="en-US" sz="2400" dirty="0">
                <a:latin typeface="+mj-lt"/>
              </a:rPr>
              <a:t>Recommendations</a:t>
            </a:r>
          </a:p>
        </p:txBody>
      </p:sp>
      <p:sp>
        <p:nvSpPr>
          <p:cNvPr id="6" name="Content Placeholder 5">
            <a:extLst>
              <a:ext uri="{FF2B5EF4-FFF2-40B4-BE49-F238E27FC236}">
                <a16:creationId xmlns:a16="http://schemas.microsoft.com/office/drawing/2014/main" id="{DBA6060D-87E8-4F4A-5B3B-8AF44DA932F7}"/>
              </a:ext>
            </a:extLst>
          </p:cNvPr>
          <p:cNvSpPr>
            <a:spLocks noGrp="1"/>
          </p:cNvSpPr>
          <p:nvPr>
            <p:ph sz="quarter" idx="4"/>
          </p:nvPr>
        </p:nvSpPr>
        <p:spPr>
          <a:xfrm>
            <a:off x="6172200" y="2386584"/>
            <a:ext cx="5183188" cy="3976116"/>
          </a:xfrm>
        </p:spPr>
        <p:txBody>
          <a:bodyPr>
            <a:normAutofit fontScale="70000" lnSpcReduction="20000"/>
          </a:bodyPr>
          <a:lstStyle/>
          <a:p>
            <a:r>
              <a:rPr lang="en-US" sz="2600" dirty="0">
                <a:latin typeface="+mj-lt"/>
              </a:rPr>
              <a:t>With the analysis, we found out that the genre Travel has the longest rental duration. This means people like to watch these movies for a longer time span. It would be recommended to do more advertising with this genre and expanding home many movies in the Travel genre that are available to customers.</a:t>
            </a:r>
          </a:p>
          <a:p>
            <a:r>
              <a:rPr lang="en-US" sz="2600" dirty="0">
                <a:latin typeface="+mj-lt"/>
              </a:rPr>
              <a:t>The analysis showed the India</a:t>
            </a:r>
            <a:r>
              <a:rPr lang="en-US" sz="2600">
                <a:latin typeface="+mj-lt"/>
              </a:rPr>
              <a:t>, China, </a:t>
            </a:r>
            <a:r>
              <a:rPr lang="en-US" sz="2600" dirty="0">
                <a:latin typeface="+mj-lt"/>
              </a:rPr>
              <a:t>and the United States had the highest number of customers and the highest revenue. More funds should be allocated to these countries for advertising as they have the biggest revenue and number of customers.</a:t>
            </a:r>
          </a:p>
          <a:p>
            <a:r>
              <a:rPr lang="en-US" sz="2600" dirty="0">
                <a:latin typeface="+mj-lt"/>
              </a:rPr>
              <a:t>Having a reward system in place for the top 5 customers worldwide. If it is quarterly or yearly to give them a little something extra for being so loyal to the company. This may start a competition with the customers.</a:t>
            </a:r>
          </a:p>
          <a:p>
            <a:endParaRPr lang="en-US" dirty="0"/>
          </a:p>
        </p:txBody>
      </p:sp>
      <p:sp>
        <p:nvSpPr>
          <p:cNvPr id="7" name="Date Placeholder 6">
            <a:extLst>
              <a:ext uri="{FF2B5EF4-FFF2-40B4-BE49-F238E27FC236}">
                <a16:creationId xmlns:a16="http://schemas.microsoft.com/office/drawing/2014/main" id="{1F9EA784-8DF9-2252-6CC6-90D62B5D619A}"/>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149A4771-BC08-AA6D-F24C-FF6266F82745}"/>
              </a:ext>
            </a:extLst>
          </p:cNvPr>
          <p:cNvSpPr>
            <a:spLocks noGrp="1"/>
          </p:cNvSpPr>
          <p:nvPr>
            <p:ph type="ftr" sz="quarter" idx="11"/>
          </p:nvPr>
        </p:nvSpPr>
        <p:spPr/>
        <p:txBody>
          <a:bodyPr/>
          <a:lstStyle/>
          <a:p>
            <a:r>
              <a:rPr lang="en-US"/>
              <a:t>Contoso business plan</a:t>
            </a:r>
            <a:endParaRPr lang="en-US" dirty="0"/>
          </a:p>
        </p:txBody>
      </p:sp>
      <p:sp>
        <p:nvSpPr>
          <p:cNvPr id="9" name="Slide Number Placeholder 8">
            <a:extLst>
              <a:ext uri="{FF2B5EF4-FFF2-40B4-BE49-F238E27FC236}">
                <a16:creationId xmlns:a16="http://schemas.microsoft.com/office/drawing/2014/main" id="{A67DBAF3-A5B9-2C8F-35E7-7ACCDA95A2B4}"/>
              </a:ext>
            </a:extLst>
          </p:cNvPr>
          <p:cNvSpPr>
            <a:spLocks noGrp="1"/>
          </p:cNvSpPr>
          <p:nvPr>
            <p:ph type="sldNum" sz="quarter" idx="12"/>
          </p:nvPr>
        </p:nvSpPr>
        <p:spPr/>
        <p:txBody>
          <a:bodyPr/>
          <a:lstStyle/>
          <a:p>
            <a:fld id="{B5CEABB6-07DC-46E8-9B57-56EC44A396E5}" type="slidenum">
              <a:rPr lang="en-US" smtClean="0"/>
              <a:t>14</a:t>
            </a:fld>
            <a:endParaRPr lang="en-US" dirty="0"/>
          </a:p>
        </p:txBody>
      </p:sp>
    </p:spTree>
    <p:extLst>
      <p:ext uri="{BB962C8B-B14F-4D97-AF65-F5344CB8AC3E}">
        <p14:creationId xmlns:p14="http://schemas.microsoft.com/office/powerpoint/2010/main" val="2227863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9806C-48E0-E223-4A81-E4F799B050DF}"/>
              </a:ext>
            </a:extLst>
          </p:cNvPr>
          <p:cNvSpPr>
            <a:spLocks noGrp="1"/>
          </p:cNvSpPr>
          <p:nvPr>
            <p:ph type="title"/>
          </p:nvPr>
        </p:nvSpPr>
        <p:spPr/>
        <p:txBody>
          <a:bodyPr>
            <a:normAutofit fontScale="90000"/>
          </a:bodyPr>
          <a:lstStyle/>
          <a:p>
            <a:pPr algn="ctr"/>
            <a:r>
              <a:rPr lang="en-US" dirty="0"/>
              <a:t>Instacart</a:t>
            </a:r>
          </a:p>
        </p:txBody>
      </p:sp>
      <p:sp>
        <p:nvSpPr>
          <p:cNvPr id="3" name="Date Placeholder 2">
            <a:extLst>
              <a:ext uri="{FF2B5EF4-FFF2-40B4-BE49-F238E27FC236}">
                <a16:creationId xmlns:a16="http://schemas.microsoft.com/office/drawing/2014/main" id="{0F7A1A12-D1DC-FF52-669D-665B25B0CC7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1CB65AF6-8612-CB39-56E8-1EF047415E23}"/>
              </a:ext>
            </a:extLst>
          </p:cNvPr>
          <p:cNvSpPr>
            <a:spLocks noGrp="1"/>
          </p:cNvSpPr>
          <p:nvPr>
            <p:ph type="ftr" sz="quarter" idx="11"/>
          </p:nvPr>
        </p:nvSpPr>
        <p:spPr/>
        <p:txBody>
          <a:bodyPr/>
          <a:lstStyle/>
          <a:p>
            <a:r>
              <a:rPr lang="en-US"/>
              <a:t>Contoso business plan</a:t>
            </a:r>
            <a:endParaRPr lang="en-US" dirty="0"/>
          </a:p>
        </p:txBody>
      </p:sp>
      <p:sp>
        <p:nvSpPr>
          <p:cNvPr id="5" name="Slide Number Placeholder 4">
            <a:extLst>
              <a:ext uri="{FF2B5EF4-FFF2-40B4-BE49-F238E27FC236}">
                <a16:creationId xmlns:a16="http://schemas.microsoft.com/office/drawing/2014/main" id="{1C721A6A-2340-16C0-FBBC-D35A9E479AAE}"/>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7" name="TextBox 6">
            <a:extLst>
              <a:ext uri="{FF2B5EF4-FFF2-40B4-BE49-F238E27FC236}">
                <a16:creationId xmlns:a16="http://schemas.microsoft.com/office/drawing/2014/main" id="{D8396119-ED15-C9B8-81F5-CC40C0A547ED}"/>
              </a:ext>
            </a:extLst>
          </p:cNvPr>
          <p:cNvSpPr txBox="1"/>
          <p:nvPr/>
        </p:nvSpPr>
        <p:spPr>
          <a:xfrm>
            <a:off x="1133475" y="1419225"/>
            <a:ext cx="10296525" cy="923330"/>
          </a:xfrm>
          <a:prstGeom prst="rect">
            <a:avLst/>
          </a:prstGeom>
          <a:noFill/>
        </p:spPr>
        <p:txBody>
          <a:bodyPr wrap="square" rtlCol="0">
            <a:spAutoFit/>
          </a:bodyPr>
          <a:lstStyle/>
          <a:p>
            <a:r>
              <a:rPr lang="en-US" dirty="0"/>
              <a:t>Instacart is an open-source data set, that contains information about customers and their purchase habits. The goal is to analyze purchasing habits of different socio-economic groups of customers and advise marketing strategy.</a:t>
            </a:r>
          </a:p>
        </p:txBody>
      </p:sp>
      <p:sp>
        <p:nvSpPr>
          <p:cNvPr id="8" name="TextBox 7">
            <a:extLst>
              <a:ext uri="{FF2B5EF4-FFF2-40B4-BE49-F238E27FC236}">
                <a16:creationId xmlns:a16="http://schemas.microsoft.com/office/drawing/2014/main" id="{207188DD-879E-0AD3-F775-0712B81E7F3B}"/>
              </a:ext>
            </a:extLst>
          </p:cNvPr>
          <p:cNvSpPr txBox="1"/>
          <p:nvPr/>
        </p:nvSpPr>
        <p:spPr>
          <a:xfrm>
            <a:off x="1285875" y="2590800"/>
            <a:ext cx="2676525" cy="1785104"/>
          </a:xfrm>
          <a:prstGeom prst="rect">
            <a:avLst/>
          </a:prstGeom>
          <a:noFill/>
        </p:spPr>
        <p:txBody>
          <a:bodyPr wrap="square" rtlCol="0">
            <a:spAutoFit/>
          </a:bodyPr>
          <a:lstStyle/>
          <a:p>
            <a:r>
              <a:rPr lang="en-US" sz="2000" b="1" u="sng" dirty="0"/>
              <a:t>Data</a:t>
            </a:r>
          </a:p>
          <a:p>
            <a:r>
              <a:rPr lang="en-US" dirty="0"/>
              <a:t>Fictional customer base</a:t>
            </a:r>
          </a:p>
          <a:p>
            <a:r>
              <a:rPr lang="en-US" dirty="0">
                <a:hlinkClick r:id="rId2"/>
              </a:rPr>
              <a:t>https://d.docs.live.net/acfb05d6f4fa6932/Documents/Master%20folder/Project%20Management/Data</a:t>
            </a:r>
            <a:endParaRPr lang="en-US" dirty="0"/>
          </a:p>
        </p:txBody>
      </p:sp>
      <p:sp>
        <p:nvSpPr>
          <p:cNvPr id="10" name="TextBox 9">
            <a:extLst>
              <a:ext uri="{FF2B5EF4-FFF2-40B4-BE49-F238E27FC236}">
                <a16:creationId xmlns:a16="http://schemas.microsoft.com/office/drawing/2014/main" id="{322A9AA5-0C1E-E203-D788-D895B92628E0}"/>
              </a:ext>
            </a:extLst>
          </p:cNvPr>
          <p:cNvSpPr txBox="1"/>
          <p:nvPr/>
        </p:nvSpPr>
        <p:spPr>
          <a:xfrm>
            <a:off x="5324475" y="2466975"/>
            <a:ext cx="2247900" cy="2339102"/>
          </a:xfrm>
          <a:prstGeom prst="rect">
            <a:avLst/>
          </a:prstGeom>
          <a:noFill/>
        </p:spPr>
        <p:txBody>
          <a:bodyPr wrap="square" rtlCol="0">
            <a:spAutoFit/>
          </a:bodyPr>
          <a:lstStyle/>
          <a:p>
            <a:r>
              <a:rPr lang="en-US" sz="2000" b="1" u="sng" dirty="0"/>
              <a:t>Tools</a:t>
            </a:r>
          </a:p>
          <a:p>
            <a:r>
              <a:rPr lang="en-US" dirty="0"/>
              <a:t>Python 3</a:t>
            </a:r>
          </a:p>
          <a:p>
            <a:r>
              <a:rPr lang="en-US" dirty="0"/>
              <a:t> </a:t>
            </a:r>
            <a:r>
              <a:rPr lang="en-US" dirty="0" err="1"/>
              <a:t>Jupyter</a:t>
            </a:r>
            <a:r>
              <a:rPr lang="en-US" dirty="0"/>
              <a:t> Notebook Pandas</a:t>
            </a:r>
          </a:p>
          <a:p>
            <a:r>
              <a:rPr lang="en-US" dirty="0"/>
              <a:t>NumPy</a:t>
            </a:r>
          </a:p>
          <a:p>
            <a:r>
              <a:rPr lang="en-US" dirty="0"/>
              <a:t> Seaborn</a:t>
            </a:r>
          </a:p>
          <a:p>
            <a:r>
              <a:rPr lang="en-US" dirty="0"/>
              <a:t> and Matplotlib libraries</a:t>
            </a:r>
          </a:p>
        </p:txBody>
      </p:sp>
      <p:sp>
        <p:nvSpPr>
          <p:cNvPr id="11" name="TextBox 10">
            <a:extLst>
              <a:ext uri="{FF2B5EF4-FFF2-40B4-BE49-F238E27FC236}">
                <a16:creationId xmlns:a16="http://schemas.microsoft.com/office/drawing/2014/main" id="{3E9CB83D-328A-60B7-48FB-DB5411DD8964}"/>
              </a:ext>
            </a:extLst>
          </p:cNvPr>
          <p:cNvSpPr txBox="1"/>
          <p:nvPr/>
        </p:nvSpPr>
        <p:spPr>
          <a:xfrm>
            <a:off x="8391526" y="2552700"/>
            <a:ext cx="2476500" cy="3170099"/>
          </a:xfrm>
          <a:prstGeom prst="rect">
            <a:avLst/>
          </a:prstGeom>
          <a:noFill/>
        </p:spPr>
        <p:txBody>
          <a:bodyPr wrap="square" rtlCol="0">
            <a:spAutoFit/>
          </a:bodyPr>
          <a:lstStyle/>
          <a:p>
            <a:r>
              <a:rPr lang="en-US" sz="2000" b="1" u="sng" dirty="0"/>
              <a:t>Analytical Techniques </a:t>
            </a:r>
          </a:p>
          <a:p>
            <a:r>
              <a:rPr lang="en-US" dirty="0"/>
              <a:t>Data Wrangling and Cleaning with Python Data merging Deriving variables </a:t>
            </a:r>
          </a:p>
          <a:p>
            <a:r>
              <a:rPr lang="en-US" dirty="0"/>
              <a:t>Grouping and aggregating data Manipulating data frames Data visualization with matplotlib and </a:t>
            </a:r>
            <a:r>
              <a:rPr lang="en-US" dirty="0" err="1"/>
              <a:t>Seabor</a:t>
            </a:r>
            <a:endParaRPr lang="en-US" dirty="0"/>
          </a:p>
        </p:txBody>
      </p:sp>
      <p:pic>
        <p:nvPicPr>
          <p:cNvPr id="1026" name="Picture 2">
            <a:extLst>
              <a:ext uri="{FF2B5EF4-FFF2-40B4-BE49-F238E27FC236}">
                <a16:creationId xmlns:a16="http://schemas.microsoft.com/office/drawing/2014/main" id="{BBD4DEA7-F447-181B-2236-4526B8264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0475" y="128588"/>
            <a:ext cx="4514850" cy="130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478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4EA01-3DD5-14D7-D790-7C227D320736}"/>
              </a:ext>
            </a:extLst>
          </p:cNvPr>
          <p:cNvSpPr>
            <a:spLocks noGrp="1"/>
          </p:cNvSpPr>
          <p:nvPr>
            <p:ph type="ctrTitle"/>
          </p:nvPr>
        </p:nvSpPr>
        <p:spPr>
          <a:xfrm>
            <a:off x="6730584" y="923926"/>
            <a:ext cx="3937416" cy="1143000"/>
          </a:xfrm>
        </p:spPr>
        <p:txBody>
          <a:bodyPr>
            <a:normAutofit/>
          </a:bodyPr>
          <a:lstStyle/>
          <a:p>
            <a:pPr algn="ctr"/>
            <a:r>
              <a:rPr lang="en-US" sz="2400" dirty="0"/>
              <a:t>EXPLORATORY DATA ANALYSIS</a:t>
            </a:r>
          </a:p>
        </p:txBody>
      </p:sp>
      <p:sp>
        <p:nvSpPr>
          <p:cNvPr id="3" name="Subtitle 2">
            <a:extLst>
              <a:ext uri="{FF2B5EF4-FFF2-40B4-BE49-F238E27FC236}">
                <a16:creationId xmlns:a16="http://schemas.microsoft.com/office/drawing/2014/main" id="{8C4B1A84-8F86-6C80-0A9A-6E7FF270B92C}"/>
              </a:ext>
            </a:extLst>
          </p:cNvPr>
          <p:cNvSpPr>
            <a:spLocks noGrp="1"/>
          </p:cNvSpPr>
          <p:nvPr>
            <p:ph type="subTitle" idx="1"/>
          </p:nvPr>
        </p:nvSpPr>
        <p:spPr>
          <a:xfrm>
            <a:off x="6730583" y="2000249"/>
            <a:ext cx="4213641" cy="3990975"/>
          </a:xfrm>
        </p:spPr>
        <p:txBody>
          <a:bodyPr/>
          <a:lstStyle/>
          <a:p>
            <a:pPr marL="342900" indent="-342900">
              <a:buFont typeface="Arial" panose="020B0604020202020204" pitchFamily="34" charset="0"/>
              <a:buChar char="•"/>
            </a:pPr>
            <a:r>
              <a:rPr lang="en-US" dirty="0"/>
              <a:t>Exploring basic patterns such as busiest days, days with most orders or busiest hours of the day </a:t>
            </a:r>
          </a:p>
          <a:p>
            <a:pPr marL="342900" indent="-342900">
              <a:buFont typeface="Arial" panose="020B0604020202020204" pitchFamily="34" charset="0"/>
              <a:buChar char="•"/>
            </a:pPr>
            <a:r>
              <a:rPr lang="en-US" dirty="0"/>
              <a:t>Used Python commands to wrangle and clean data </a:t>
            </a:r>
          </a:p>
          <a:p>
            <a:pPr marL="342900" indent="-342900">
              <a:buFont typeface="Arial" panose="020B0604020202020204" pitchFamily="34" charset="0"/>
              <a:buChar char="•"/>
            </a:pPr>
            <a:r>
              <a:rPr lang="en-US" dirty="0"/>
              <a:t>Connected data sets </a:t>
            </a:r>
          </a:p>
          <a:p>
            <a:pPr marL="342900" indent="-342900">
              <a:buFont typeface="Arial" panose="020B0604020202020204" pitchFamily="34" charset="0"/>
              <a:buChar char="•"/>
            </a:pPr>
            <a:r>
              <a:rPr lang="en-US" dirty="0"/>
              <a:t>Performed commands to group, aggregate and summarize</a:t>
            </a:r>
          </a:p>
          <a:p>
            <a:pPr marL="342900" indent="-342900">
              <a:buFont typeface="Arial" panose="020B0604020202020204" pitchFamily="34" charset="0"/>
              <a:buChar char="•"/>
            </a:pPr>
            <a:r>
              <a:rPr lang="en-US" dirty="0"/>
              <a:t> Derived insights and used Python to create visualizations </a:t>
            </a:r>
          </a:p>
        </p:txBody>
      </p:sp>
      <p:pic>
        <p:nvPicPr>
          <p:cNvPr id="5" name="Picture 4">
            <a:extLst>
              <a:ext uri="{FF2B5EF4-FFF2-40B4-BE49-F238E27FC236}">
                <a16:creationId xmlns:a16="http://schemas.microsoft.com/office/drawing/2014/main" id="{ACE46905-343D-0BDE-9941-FEFC7977E420}"/>
              </a:ext>
            </a:extLst>
          </p:cNvPr>
          <p:cNvPicPr>
            <a:picLocks noChangeAspect="1"/>
          </p:cNvPicPr>
          <p:nvPr/>
        </p:nvPicPr>
        <p:blipFill>
          <a:blip r:embed="rId2"/>
          <a:stretch>
            <a:fillRect/>
          </a:stretch>
        </p:blipFill>
        <p:spPr>
          <a:xfrm>
            <a:off x="228362" y="361791"/>
            <a:ext cx="4934188" cy="3657917"/>
          </a:xfrm>
          <a:prstGeom prst="rect">
            <a:avLst/>
          </a:prstGeom>
        </p:spPr>
      </p:pic>
      <p:pic>
        <p:nvPicPr>
          <p:cNvPr id="6" name="Picture 5">
            <a:extLst>
              <a:ext uri="{FF2B5EF4-FFF2-40B4-BE49-F238E27FC236}">
                <a16:creationId xmlns:a16="http://schemas.microsoft.com/office/drawing/2014/main" id="{97AE206C-2F6B-14E7-C4BA-812B2D298CA8}"/>
              </a:ext>
            </a:extLst>
          </p:cNvPr>
          <p:cNvPicPr>
            <a:picLocks noChangeAspect="1"/>
          </p:cNvPicPr>
          <p:nvPr/>
        </p:nvPicPr>
        <p:blipFill>
          <a:blip r:embed="rId3"/>
          <a:stretch>
            <a:fillRect/>
          </a:stretch>
        </p:blipFill>
        <p:spPr>
          <a:xfrm>
            <a:off x="571186" y="3771900"/>
            <a:ext cx="4139317" cy="2643506"/>
          </a:xfrm>
          <a:prstGeom prst="rect">
            <a:avLst/>
          </a:prstGeom>
        </p:spPr>
      </p:pic>
      <p:sp>
        <p:nvSpPr>
          <p:cNvPr id="8" name="TextBox 7">
            <a:extLst>
              <a:ext uri="{FF2B5EF4-FFF2-40B4-BE49-F238E27FC236}">
                <a16:creationId xmlns:a16="http://schemas.microsoft.com/office/drawing/2014/main" id="{0C2AD8AB-9D84-0292-4686-15D072261199}"/>
              </a:ext>
            </a:extLst>
          </p:cNvPr>
          <p:cNvSpPr txBox="1"/>
          <p:nvPr/>
        </p:nvSpPr>
        <p:spPr>
          <a:xfrm>
            <a:off x="4762500" y="3990975"/>
            <a:ext cx="1162050" cy="1661993"/>
          </a:xfrm>
          <a:prstGeom prst="rect">
            <a:avLst/>
          </a:prstGeom>
          <a:noFill/>
        </p:spPr>
        <p:txBody>
          <a:bodyPr wrap="square" rtlCol="0">
            <a:spAutoFit/>
          </a:bodyPr>
          <a:lstStyle/>
          <a:p>
            <a:r>
              <a:rPr lang="en-US" sz="1200" dirty="0"/>
              <a:t>0= Saturday</a:t>
            </a:r>
          </a:p>
          <a:p>
            <a:r>
              <a:rPr lang="en-US" sz="1200" dirty="0"/>
              <a:t>1= Sunday</a:t>
            </a:r>
          </a:p>
          <a:p>
            <a:r>
              <a:rPr lang="en-US" sz="1200" dirty="0"/>
              <a:t>2= Monday</a:t>
            </a:r>
          </a:p>
          <a:p>
            <a:r>
              <a:rPr lang="en-US" sz="1200" dirty="0"/>
              <a:t>3= Tuesday</a:t>
            </a:r>
          </a:p>
          <a:p>
            <a:r>
              <a:rPr lang="en-US" sz="1200" dirty="0"/>
              <a:t>4= Wednesday</a:t>
            </a:r>
          </a:p>
          <a:p>
            <a:r>
              <a:rPr lang="en-US" sz="1200" dirty="0"/>
              <a:t>5= Thursday</a:t>
            </a:r>
          </a:p>
          <a:p>
            <a:r>
              <a:rPr lang="en-US" sz="1200" dirty="0"/>
              <a:t>6= Friday</a:t>
            </a:r>
          </a:p>
          <a:p>
            <a:endParaRPr lang="en-US" dirty="0"/>
          </a:p>
        </p:txBody>
      </p:sp>
      <p:sp>
        <p:nvSpPr>
          <p:cNvPr id="4" name="TextBox 3">
            <a:extLst>
              <a:ext uri="{FF2B5EF4-FFF2-40B4-BE49-F238E27FC236}">
                <a16:creationId xmlns:a16="http://schemas.microsoft.com/office/drawing/2014/main" id="{B75BCEF7-F7DF-587B-FEC7-266F038E57AA}"/>
              </a:ext>
            </a:extLst>
          </p:cNvPr>
          <p:cNvSpPr txBox="1"/>
          <p:nvPr/>
        </p:nvSpPr>
        <p:spPr>
          <a:xfrm>
            <a:off x="1428750" y="476250"/>
            <a:ext cx="2247900" cy="369332"/>
          </a:xfrm>
          <a:prstGeom prst="rect">
            <a:avLst/>
          </a:prstGeom>
          <a:noFill/>
        </p:spPr>
        <p:txBody>
          <a:bodyPr wrap="square" rtlCol="0">
            <a:spAutoFit/>
          </a:bodyPr>
          <a:lstStyle/>
          <a:p>
            <a:r>
              <a:rPr lang="en-US" sz="1800" dirty="0"/>
              <a:t>Price per Hour</a:t>
            </a:r>
          </a:p>
        </p:txBody>
      </p:sp>
    </p:spTree>
    <p:extLst>
      <p:ext uri="{BB962C8B-B14F-4D97-AF65-F5344CB8AC3E}">
        <p14:creationId xmlns:p14="http://schemas.microsoft.com/office/powerpoint/2010/main" val="1791229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978707-2154-D274-3BB8-D606F3376C41}"/>
              </a:ext>
            </a:extLst>
          </p:cNvPr>
          <p:cNvSpPr>
            <a:spLocks noGrp="1"/>
          </p:cNvSpPr>
          <p:nvPr>
            <p:ph type="title"/>
          </p:nvPr>
        </p:nvSpPr>
        <p:spPr>
          <a:xfrm>
            <a:off x="1453515" y="904875"/>
            <a:ext cx="4087368" cy="841248"/>
          </a:xfrm>
        </p:spPr>
        <p:txBody>
          <a:bodyPr>
            <a:normAutofit/>
          </a:bodyPr>
          <a:lstStyle/>
          <a:p>
            <a:pPr algn="ctr"/>
            <a:r>
              <a:rPr lang="en-US" sz="2400" dirty="0"/>
              <a:t>CUSTOMER PROFILING</a:t>
            </a:r>
          </a:p>
        </p:txBody>
      </p:sp>
      <p:sp>
        <p:nvSpPr>
          <p:cNvPr id="4" name="Content Placeholder 3">
            <a:extLst>
              <a:ext uri="{FF2B5EF4-FFF2-40B4-BE49-F238E27FC236}">
                <a16:creationId xmlns:a16="http://schemas.microsoft.com/office/drawing/2014/main" id="{D952DC34-DF8B-59BF-C155-C3D5DEB4C98F}"/>
              </a:ext>
            </a:extLst>
          </p:cNvPr>
          <p:cNvSpPr>
            <a:spLocks noGrp="1"/>
          </p:cNvSpPr>
          <p:nvPr>
            <p:ph idx="1"/>
          </p:nvPr>
        </p:nvSpPr>
        <p:spPr>
          <a:xfrm>
            <a:off x="1396365" y="1561732"/>
            <a:ext cx="4087368" cy="3238867"/>
          </a:xfrm>
        </p:spPr>
        <p:txBody>
          <a:bodyPr>
            <a:noAutofit/>
          </a:bodyPr>
          <a:lstStyle/>
          <a:p>
            <a:pPr marL="285750" indent="-285750">
              <a:buFont typeface="Arial" panose="020B0604020202020204" pitchFamily="34" charset="0"/>
              <a:buChar char="•"/>
            </a:pPr>
            <a:r>
              <a:rPr lang="en-US" sz="1600" dirty="0">
                <a:latin typeface="+mj-lt"/>
              </a:rPr>
              <a:t>Customer profiles were divided by age, loyalty,  family size, and marital status.</a:t>
            </a:r>
          </a:p>
          <a:p>
            <a:pPr marL="285750" indent="-285750">
              <a:buFont typeface="Arial" panose="020B0604020202020204" pitchFamily="34" charset="0"/>
              <a:buChar char="•"/>
            </a:pPr>
            <a:r>
              <a:rPr lang="en-US" sz="1600" dirty="0">
                <a:latin typeface="+mj-lt"/>
              </a:rPr>
              <a:t>They were further grouped and grouped by regions</a:t>
            </a:r>
          </a:p>
          <a:p>
            <a:pPr marL="285750" indent="-285750">
              <a:buFont typeface="Arial" panose="020B0604020202020204" pitchFamily="34" charset="0"/>
              <a:buChar char="•"/>
            </a:pPr>
            <a:r>
              <a:rPr lang="en-US" sz="1600" dirty="0">
                <a:latin typeface="+mj-lt"/>
              </a:rPr>
              <a:t>This provided insights into customer’s spending habits based on different socioeconomic backgrounds </a:t>
            </a:r>
          </a:p>
        </p:txBody>
      </p:sp>
      <p:sp>
        <p:nvSpPr>
          <p:cNvPr id="5" name="Date Placeholder 4">
            <a:extLst>
              <a:ext uri="{FF2B5EF4-FFF2-40B4-BE49-F238E27FC236}">
                <a16:creationId xmlns:a16="http://schemas.microsoft.com/office/drawing/2014/main" id="{4BC39B3A-0471-7F3A-7FDD-5C2D87F8FBCE}"/>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DBF1BD22-7812-87FD-ACC6-8D150A1E8064}"/>
              </a:ext>
            </a:extLst>
          </p:cNvPr>
          <p:cNvSpPr>
            <a:spLocks noGrp="1"/>
          </p:cNvSpPr>
          <p:nvPr>
            <p:ph type="ftr" sz="quarter" idx="11"/>
          </p:nvPr>
        </p:nvSpPr>
        <p:spPr/>
        <p:txBody>
          <a:bodyPr/>
          <a:lstStyle/>
          <a:p>
            <a:r>
              <a:rPr lang="en-US"/>
              <a:t>Contoso business plan</a:t>
            </a:r>
            <a:endParaRPr lang="en-US" dirty="0"/>
          </a:p>
        </p:txBody>
      </p:sp>
      <p:sp>
        <p:nvSpPr>
          <p:cNvPr id="7" name="Slide Number Placeholder 6">
            <a:extLst>
              <a:ext uri="{FF2B5EF4-FFF2-40B4-BE49-F238E27FC236}">
                <a16:creationId xmlns:a16="http://schemas.microsoft.com/office/drawing/2014/main" id="{87804782-0B5E-E975-2AD8-E621EAB42CA1}"/>
              </a:ext>
            </a:extLst>
          </p:cNvPr>
          <p:cNvSpPr>
            <a:spLocks noGrp="1"/>
          </p:cNvSpPr>
          <p:nvPr>
            <p:ph type="sldNum" sz="quarter" idx="12"/>
          </p:nvPr>
        </p:nvSpPr>
        <p:spPr/>
        <p:txBody>
          <a:bodyPr/>
          <a:lstStyle/>
          <a:p>
            <a:fld id="{B5CEABB6-07DC-46E8-9B57-56EC44A396E5}" type="slidenum">
              <a:rPr lang="en-US" smtClean="0"/>
              <a:t>17</a:t>
            </a:fld>
            <a:endParaRPr lang="en-US" dirty="0"/>
          </a:p>
        </p:txBody>
      </p:sp>
      <p:pic>
        <p:nvPicPr>
          <p:cNvPr id="8" name="Picture 7">
            <a:extLst>
              <a:ext uri="{FF2B5EF4-FFF2-40B4-BE49-F238E27FC236}">
                <a16:creationId xmlns:a16="http://schemas.microsoft.com/office/drawing/2014/main" id="{C3A77ECC-21E5-C360-DCBD-BEAB2869A5C4}"/>
              </a:ext>
            </a:extLst>
          </p:cNvPr>
          <p:cNvPicPr>
            <a:picLocks noChangeAspect="1"/>
          </p:cNvPicPr>
          <p:nvPr/>
        </p:nvPicPr>
        <p:blipFill>
          <a:blip r:embed="rId2"/>
          <a:stretch>
            <a:fillRect/>
          </a:stretch>
        </p:blipFill>
        <p:spPr>
          <a:xfrm>
            <a:off x="8858250" y="381000"/>
            <a:ext cx="3657837" cy="2438558"/>
          </a:xfrm>
          <a:prstGeom prst="rect">
            <a:avLst/>
          </a:prstGeom>
        </p:spPr>
      </p:pic>
      <p:sp>
        <p:nvSpPr>
          <p:cNvPr id="9" name="TextBox 8">
            <a:extLst>
              <a:ext uri="{FF2B5EF4-FFF2-40B4-BE49-F238E27FC236}">
                <a16:creationId xmlns:a16="http://schemas.microsoft.com/office/drawing/2014/main" id="{18A7EECD-BEB5-D2DE-8DDD-624E2ED44608}"/>
              </a:ext>
            </a:extLst>
          </p:cNvPr>
          <p:cNvSpPr txBox="1"/>
          <p:nvPr/>
        </p:nvSpPr>
        <p:spPr>
          <a:xfrm>
            <a:off x="9515475" y="171450"/>
            <a:ext cx="2609850" cy="800219"/>
          </a:xfrm>
          <a:prstGeom prst="rect">
            <a:avLst/>
          </a:prstGeom>
          <a:noFill/>
        </p:spPr>
        <p:txBody>
          <a:bodyPr wrap="square" rtlCol="0">
            <a:spAutoFit/>
          </a:bodyPr>
          <a:lstStyle/>
          <a:p>
            <a:r>
              <a:rPr lang="en-US" sz="1400" dirty="0"/>
              <a:t>Customer Loyalty to Frequency of Orders</a:t>
            </a:r>
          </a:p>
          <a:p>
            <a:endParaRPr lang="en-US" dirty="0"/>
          </a:p>
        </p:txBody>
      </p:sp>
      <p:pic>
        <p:nvPicPr>
          <p:cNvPr id="10" name="Picture 9">
            <a:extLst>
              <a:ext uri="{FF2B5EF4-FFF2-40B4-BE49-F238E27FC236}">
                <a16:creationId xmlns:a16="http://schemas.microsoft.com/office/drawing/2014/main" id="{A1916725-7DA2-2642-5CA6-674078D3AFAA}"/>
              </a:ext>
            </a:extLst>
          </p:cNvPr>
          <p:cNvPicPr>
            <a:picLocks noChangeAspect="1"/>
          </p:cNvPicPr>
          <p:nvPr/>
        </p:nvPicPr>
        <p:blipFill>
          <a:blip r:embed="rId3"/>
          <a:stretch>
            <a:fillRect/>
          </a:stretch>
        </p:blipFill>
        <p:spPr>
          <a:xfrm>
            <a:off x="5667376" y="485775"/>
            <a:ext cx="3400662" cy="2354013"/>
          </a:xfrm>
          <a:prstGeom prst="rect">
            <a:avLst/>
          </a:prstGeom>
        </p:spPr>
      </p:pic>
      <p:sp>
        <p:nvSpPr>
          <p:cNvPr id="11" name="TextBox 10">
            <a:extLst>
              <a:ext uri="{FF2B5EF4-FFF2-40B4-BE49-F238E27FC236}">
                <a16:creationId xmlns:a16="http://schemas.microsoft.com/office/drawing/2014/main" id="{234F1215-3AAC-47EF-2BF4-76F52D32A944}"/>
              </a:ext>
            </a:extLst>
          </p:cNvPr>
          <p:cNvSpPr txBox="1"/>
          <p:nvPr/>
        </p:nvSpPr>
        <p:spPr>
          <a:xfrm>
            <a:off x="6315075" y="285750"/>
            <a:ext cx="2314575" cy="800219"/>
          </a:xfrm>
          <a:prstGeom prst="rect">
            <a:avLst/>
          </a:prstGeom>
          <a:noFill/>
        </p:spPr>
        <p:txBody>
          <a:bodyPr wrap="square" rtlCol="0">
            <a:spAutoFit/>
          </a:bodyPr>
          <a:lstStyle/>
          <a:p>
            <a:r>
              <a:rPr lang="en-US" sz="1400" dirty="0"/>
              <a:t>Orders by Goods and Family Status</a:t>
            </a:r>
          </a:p>
          <a:p>
            <a:endParaRPr lang="en-US" dirty="0"/>
          </a:p>
        </p:txBody>
      </p:sp>
      <p:pic>
        <p:nvPicPr>
          <p:cNvPr id="12" name="Picture 11">
            <a:extLst>
              <a:ext uri="{FF2B5EF4-FFF2-40B4-BE49-F238E27FC236}">
                <a16:creationId xmlns:a16="http://schemas.microsoft.com/office/drawing/2014/main" id="{96C6D3FC-39D9-96FA-9F50-13D0501D0F4A}"/>
              </a:ext>
            </a:extLst>
          </p:cNvPr>
          <p:cNvPicPr>
            <a:picLocks noChangeAspect="1"/>
          </p:cNvPicPr>
          <p:nvPr/>
        </p:nvPicPr>
        <p:blipFill>
          <a:blip r:embed="rId4"/>
          <a:stretch>
            <a:fillRect/>
          </a:stretch>
        </p:blipFill>
        <p:spPr>
          <a:xfrm>
            <a:off x="5153024" y="3468807"/>
            <a:ext cx="4464107" cy="2271878"/>
          </a:xfrm>
          <a:prstGeom prst="rect">
            <a:avLst/>
          </a:prstGeom>
        </p:spPr>
      </p:pic>
      <p:sp>
        <p:nvSpPr>
          <p:cNvPr id="13" name="TextBox 12">
            <a:extLst>
              <a:ext uri="{FF2B5EF4-FFF2-40B4-BE49-F238E27FC236}">
                <a16:creationId xmlns:a16="http://schemas.microsoft.com/office/drawing/2014/main" id="{9E07F9DE-21AA-9623-7D36-4F77446C70B7}"/>
              </a:ext>
            </a:extLst>
          </p:cNvPr>
          <p:cNvSpPr txBox="1"/>
          <p:nvPr/>
        </p:nvSpPr>
        <p:spPr>
          <a:xfrm>
            <a:off x="6286500" y="3276600"/>
            <a:ext cx="2295525" cy="800219"/>
          </a:xfrm>
          <a:prstGeom prst="rect">
            <a:avLst/>
          </a:prstGeom>
          <a:noFill/>
        </p:spPr>
        <p:txBody>
          <a:bodyPr wrap="square" rtlCol="0">
            <a:spAutoFit/>
          </a:bodyPr>
          <a:lstStyle/>
          <a:p>
            <a:r>
              <a:rPr lang="en-US" sz="1400" dirty="0"/>
              <a:t>Orders by Department and Age</a:t>
            </a:r>
          </a:p>
          <a:p>
            <a:endParaRPr lang="en-US" dirty="0"/>
          </a:p>
        </p:txBody>
      </p:sp>
      <p:sp>
        <p:nvSpPr>
          <p:cNvPr id="15" name="TextBox 14">
            <a:extLst>
              <a:ext uri="{FF2B5EF4-FFF2-40B4-BE49-F238E27FC236}">
                <a16:creationId xmlns:a16="http://schemas.microsoft.com/office/drawing/2014/main" id="{28805775-DB3E-59A2-C0E6-383D7DCA7A4F}"/>
              </a:ext>
            </a:extLst>
          </p:cNvPr>
          <p:cNvSpPr txBox="1"/>
          <p:nvPr/>
        </p:nvSpPr>
        <p:spPr>
          <a:xfrm>
            <a:off x="9982200" y="3124200"/>
            <a:ext cx="2095500" cy="800219"/>
          </a:xfrm>
          <a:prstGeom prst="rect">
            <a:avLst/>
          </a:prstGeom>
          <a:noFill/>
        </p:spPr>
        <p:txBody>
          <a:bodyPr wrap="square" rtlCol="0">
            <a:spAutoFit/>
          </a:bodyPr>
          <a:lstStyle/>
          <a:p>
            <a:r>
              <a:rPr lang="en-US" sz="1400" dirty="0"/>
              <a:t>Marital Status with Frequency of Orders</a:t>
            </a:r>
          </a:p>
          <a:p>
            <a:endParaRPr lang="en-US" dirty="0"/>
          </a:p>
        </p:txBody>
      </p:sp>
      <p:pic>
        <p:nvPicPr>
          <p:cNvPr id="16" name="Picture 15">
            <a:extLst>
              <a:ext uri="{FF2B5EF4-FFF2-40B4-BE49-F238E27FC236}">
                <a16:creationId xmlns:a16="http://schemas.microsoft.com/office/drawing/2014/main" id="{56E4656D-4BDE-9C2F-59D3-FFA51F5385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3888" y="3629025"/>
            <a:ext cx="3053066" cy="3323903"/>
          </a:xfrm>
          <a:prstGeom prst="rect">
            <a:avLst/>
          </a:prstGeom>
        </p:spPr>
      </p:pic>
    </p:spTree>
    <p:extLst>
      <p:ext uri="{BB962C8B-B14F-4D97-AF65-F5344CB8AC3E}">
        <p14:creationId xmlns:p14="http://schemas.microsoft.com/office/powerpoint/2010/main" val="2405516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9992-B99A-D7A7-EC27-70CF3483D2EB}"/>
              </a:ext>
            </a:extLst>
          </p:cNvPr>
          <p:cNvSpPr>
            <a:spLocks noGrp="1"/>
          </p:cNvSpPr>
          <p:nvPr>
            <p:ph type="title"/>
          </p:nvPr>
        </p:nvSpPr>
        <p:spPr/>
        <p:txBody>
          <a:bodyPr/>
          <a:lstStyle/>
          <a:p>
            <a:pPr algn="ctr"/>
            <a:r>
              <a:rPr lang="en-US" dirty="0"/>
              <a:t>Results and Recommendations</a:t>
            </a:r>
          </a:p>
        </p:txBody>
      </p:sp>
      <p:sp>
        <p:nvSpPr>
          <p:cNvPr id="3" name="Text Placeholder 2">
            <a:extLst>
              <a:ext uri="{FF2B5EF4-FFF2-40B4-BE49-F238E27FC236}">
                <a16:creationId xmlns:a16="http://schemas.microsoft.com/office/drawing/2014/main" id="{409376F9-C063-F771-B8A3-D3C76DE88960}"/>
              </a:ext>
            </a:extLst>
          </p:cNvPr>
          <p:cNvSpPr>
            <a:spLocks noGrp="1"/>
          </p:cNvSpPr>
          <p:nvPr>
            <p:ph type="body" idx="1"/>
          </p:nvPr>
        </p:nvSpPr>
        <p:spPr/>
        <p:txBody>
          <a:bodyPr>
            <a:normAutofit/>
          </a:bodyPr>
          <a:lstStyle/>
          <a:p>
            <a:pPr algn="ctr"/>
            <a:r>
              <a:rPr lang="en-US" sz="2400" dirty="0">
                <a:latin typeface="+mj-lt"/>
              </a:rPr>
              <a:t>Results</a:t>
            </a:r>
          </a:p>
        </p:txBody>
      </p:sp>
      <p:sp>
        <p:nvSpPr>
          <p:cNvPr id="4" name="Content Placeholder 3">
            <a:extLst>
              <a:ext uri="{FF2B5EF4-FFF2-40B4-BE49-F238E27FC236}">
                <a16:creationId xmlns:a16="http://schemas.microsoft.com/office/drawing/2014/main" id="{5539B929-4783-CD99-AF6B-0968600A484C}"/>
              </a:ext>
            </a:extLst>
          </p:cNvPr>
          <p:cNvSpPr>
            <a:spLocks noGrp="1"/>
          </p:cNvSpPr>
          <p:nvPr>
            <p:ph sz="half" idx="2"/>
          </p:nvPr>
        </p:nvSpPr>
        <p:spPr/>
        <p:txBody>
          <a:bodyPr>
            <a:normAutofit/>
          </a:bodyPr>
          <a:lstStyle/>
          <a:p>
            <a:r>
              <a:rPr lang="en-US" sz="2000" dirty="0"/>
              <a:t>What we can see is that the regular customers mostly consist of the middle-aged people who are buying lower priced items more frequently. They are order produce, milk eggs, snacks, beverages, and frozen items most often. We can also see a large number of our regular customers live in the Southern states. </a:t>
            </a:r>
          </a:p>
          <a:p>
            <a:r>
              <a:rPr lang="en-US" sz="1200" dirty="0">
                <a:hlinkClick r:id="rId2"/>
              </a:rPr>
              <a:t>https://d.docs.live.net/acfb05d6f4fa6932/Documents/Master%20folder/Project%20Management/Project%20Management.zip</a:t>
            </a:r>
            <a:endParaRPr lang="en-US" sz="1200" dirty="0"/>
          </a:p>
          <a:p>
            <a:r>
              <a:rPr lang="en-US" sz="1400" dirty="0">
                <a:hlinkClick r:id="rId3"/>
              </a:rPr>
              <a:t>jkmason90/Instacart (github.com)</a:t>
            </a:r>
            <a:endParaRPr lang="en-US" sz="2000" dirty="0"/>
          </a:p>
        </p:txBody>
      </p:sp>
      <p:sp>
        <p:nvSpPr>
          <p:cNvPr id="5" name="Text Placeholder 4">
            <a:extLst>
              <a:ext uri="{FF2B5EF4-FFF2-40B4-BE49-F238E27FC236}">
                <a16:creationId xmlns:a16="http://schemas.microsoft.com/office/drawing/2014/main" id="{5821E3A4-AAD7-2175-2A7B-BEB728207538}"/>
              </a:ext>
            </a:extLst>
          </p:cNvPr>
          <p:cNvSpPr>
            <a:spLocks noGrp="1"/>
          </p:cNvSpPr>
          <p:nvPr>
            <p:ph type="body" sz="quarter" idx="3"/>
          </p:nvPr>
        </p:nvSpPr>
        <p:spPr/>
        <p:txBody>
          <a:bodyPr>
            <a:normAutofit/>
          </a:bodyPr>
          <a:lstStyle/>
          <a:p>
            <a:pPr algn="ctr"/>
            <a:r>
              <a:rPr lang="en-US" sz="2400" dirty="0">
                <a:latin typeface="+mj-lt"/>
              </a:rPr>
              <a:t>Recommendations</a:t>
            </a:r>
          </a:p>
        </p:txBody>
      </p:sp>
      <p:sp>
        <p:nvSpPr>
          <p:cNvPr id="6" name="Content Placeholder 5">
            <a:extLst>
              <a:ext uri="{FF2B5EF4-FFF2-40B4-BE49-F238E27FC236}">
                <a16:creationId xmlns:a16="http://schemas.microsoft.com/office/drawing/2014/main" id="{BCEBF71D-B944-5D36-9061-22E3D079AC48}"/>
              </a:ext>
            </a:extLst>
          </p:cNvPr>
          <p:cNvSpPr>
            <a:spLocks noGrp="1"/>
          </p:cNvSpPr>
          <p:nvPr>
            <p:ph sz="quarter" idx="4"/>
          </p:nvPr>
        </p:nvSpPr>
        <p:spPr>
          <a:xfrm>
            <a:off x="6172200" y="2386584"/>
            <a:ext cx="5183188" cy="3842766"/>
          </a:xfrm>
        </p:spPr>
        <p:txBody>
          <a:bodyPr>
            <a:noAutofit/>
          </a:bodyPr>
          <a:lstStyle/>
          <a:p>
            <a:r>
              <a:rPr lang="en-US" sz="1600" dirty="0">
                <a:latin typeface="+mj-lt"/>
              </a:rPr>
              <a:t>What we can do to increase other regions to have a higher regular customer population is to advertise more. For example, the West is close behind with regular customer numbers, then Midwest, and Northeastern regions. </a:t>
            </a:r>
          </a:p>
          <a:p>
            <a:r>
              <a:rPr lang="en-US" sz="1600" dirty="0">
                <a:latin typeface="+mj-lt"/>
              </a:rPr>
              <a:t>Reflect and see if advertising is higher in the Southern regions than the Northeast. Advertising more or if it is a delivery issue, promote to delivers more. </a:t>
            </a:r>
          </a:p>
          <a:p>
            <a:r>
              <a:rPr lang="en-US" sz="1600" dirty="0">
                <a:latin typeface="+mj-lt"/>
              </a:rPr>
              <a:t>To try to increase the Regular customer number we can take the Loyal customers and give them incentives to become Regular customers. Incentives could be anything from a rewards program where they purchase a certain dollar amount in a month, and they get a certain dollar amount off their next order.</a:t>
            </a:r>
          </a:p>
        </p:txBody>
      </p:sp>
      <p:sp>
        <p:nvSpPr>
          <p:cNvPr id="7" name="Date Placeholder 6">
            <a:extLst>
              <a:ext uri="{FF2B5EF4-FFF2-40B4-BE49-F238E27FC236}">
                <a16:creationId xmlns:a16="http://schemas.microsoft.com/office/drawing/2014/main" id="{C70342A9-C46A-94FE-3EE4-FA9F037C4DCB}"/>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84B42802-54B2-F554-AC0E-3CC6A6875AB8}"/>
              </a:ext>
            </a:extLst>
          </p:cNvPr>
          <p:cNvSpPr>
            <a:spLocks noGrp="1"/>
          </p:cNvSpPr>
          <p:nvPr>
            <p:ph type="ftr" sz="quarter" idx="11"/>
          </p:nvPr>
        </p:nvSpPr>
        <p:spPr/>
        <p:txBody>
          <a:bodyPr/>
          <a:lstStyle/>
          <a:p>
            <a:r>
              <a:rPr lang="en-US"/>
              <a:t>Contoso business plan</a:t>
            </a:r>
            <a:endParaRPr lang="en-US" dirty="0"/>
          </a:p>
        </p:txBody>
      </p:sp>
      <p:sp>
        <p:nvSpPr>
          <p:cNvPr id="9" name="Slide Number Placeholder 8">
            <a:extLst>
              <a:ext uri="{FF2B5EF4-FFF2-40B4-BE49-F238E27FC236}">
                <a16:creationId xmlns:a16="http://schemas.microsoft.com/office/drawing/2014/main" id="{E2B38B9C-8564-1812-6011-6BCD583D8875}"/>
              </a:ext>
            </a:extLst>
          </p:cNvPr>
          <p:cNvSpPr>
            <a:spLocks noGrp="1"/>
          </p:cNvSpPr>
          <p:nvPr>
            <p:ph type="sldNum" sz="quarter" idx="12"/>
          </p:nvPr>
        </p:nvSpPr>
        <p:spPr/>
        <p:txBody>
          <a:bodyPr/>
          <a:lstStyle/>
          <a:p>
            <a:fld id="{B5CEABB6-07DC-46E8-9B57-56EC44A396E5}" type="slidenum">
              <a:rPr lang="en-US" smtClean="0"/>
              <a:t>18</a:t>
            </a:fld>
            <a:endParaRPr lang="en-US" dirty="0"/>
          </a:p>
        </p:txBody>
      </p:sp>
    </p:spTree>
    <p:extLst>
      <p:ext uri="{BB962C8B-B14F-4D97-AF65-F5344CB8AC3E}">
        <p14:creationId xmlns:p14="http://schemas.microsoft.com/office/powerpoint/2010/main" val="1092596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76431-60A8-36AF-32F3-C3AA8CFDB244}"/>
              </a:ext>
            </a:extLst>
          </p:cNvPr>
          <p:cNvSpPr>
            <a:spLocks noGrp="1"/>
          </p:cNvSpPr>
          <p:nvPr>
            <p:ph type="title"/>
          </p:nvPr>
        </p:nvSpPr>
        <p:spPr/>
        <p:txBody>
          <a:bodyPr/>
          <a:lstStyle/>
          <a:p>
            <a:pPr algn="ctr"/>
            <a:r>
              <a:rPr lang="en-US" sz="3600" dirty="0"/>
              <a:t>Seattle, WA Housing Prices</a:t>
            </a:r>
          </a:p>
        </p:txBody>
      </p:sp>
      <p:pic>
        <p:nvPicPr>
          <p:cNvPr id="19" name="Picture Placeholder 18" descr="A picture containing sky, outdoor, building, street&#10;&#10;Description automatically generated">
            <a:extLst>
              <a:ext uri="{FF2B5EF4-FFF2-40B4-BE49-F238E27FC236}">
                <a16:creationId xmlns:a16="http://schemas.microsoft.com/office/drawing/2014/main" id="{6B868EF6-7459-09BD-7EC9-C134CFA86DED}"/>
              </a:ext>
            </a:extLst>
          </p:cNvPr>
          <p:cNvPicPr>
            <a:picLocks noGrp="1" noChangeAspect="1"/>
          </p:cNvPicPr>
          <p:nvPr>
            <p:ph type="pic" sz="quarter" idx="15"/>
          </p:nvPr>
        </p:nvPicPr>
        <p:blipFill>
          <a:blip r:embed="rId2"/>
          <a:srcRect l="23896" r="23896"/>
          <a:stretch>
            <a:fillRect/>
          </a:stretch>
        </p:blipFill>
        <p:spPr>
          <a:xfrm>
            <a:off x="200025" y="1466849"/>
            <a:ext cx="3105150" cy="4105276"/>
          </a:xfrm>
        </p:spPr>
      </p:pic>
      <p:pic>
        <p:nvPicPr>
          <p:cNvPr id="21" name="Picture Placeholder 20" descr="A picture containing tree, outdoor, building, house&#10;&#10;Description automatically generated">
            <a:extLst>
              <a:ext uri="{FF2B5EF4-FFF2-40B4-BE49-F238E27FC236}">
                <a16:creationId xmlns:a16="http://schemas.microsoft.com/office/drawing/2014/main" id="{1DEE5164-6E71-B784-4ADB-EB0CFE7BD8C3}"/>
              </a:ext>
            </a:extLst>
          </p:cNvPr>
          <p:cNvPicPr>
            <a:picLocks noGrp="1" noChangeAspect="1"/>
          </p:cNvPicPr>
          <p:nvPr>
            <p:ph type="pic" sz="quarter" idx="18"/>
          </p:nvPr>
        </p:nvPicPr>
        <p:blipFill>
          <a:blip r:embed="rId3"/>
          <a:srcRect l="26809" r="26809"/>
          <a:stretch>
            <a:fillRect/>
          </a:stretch>
        </p:blipFill>
        <p:spPr>
          <a:xfrm>
            <a:off x="8743950" y="1495425"/>
            <a:ext cx="3171825" cy="3990975"/>
          </a:xfrm>
        </p:spPr>
      </p:pic>
      <p:sp>
        <p:nvSpPr>
          <p:cNvPr id="15" name="Date Placeholder 14">
            <a:extLst>
              <a:ext uri="{FF2B5EF4-FFF2-40B4-BE49-F238E27FC236}">
                <a16:creationId xmlns:a16="http://schemas.microsoft.com/office/drawing/2014/main" id="{558B0C0A-3A68-4254-5825-C334B349E26D}"/>
              </a:ext>
            </a:extLst>
          </p:cNvPr>
          <p:cNvSpPr>
            <a:spLocks noGrp="1"/>
          </p:cNvSpPr>
          <p:nvPr>
            <p:ph type="dt" sz="half" idx="10"/>
          </p:nvPr>
        </p:nvSpPr>
        <p:spPr/>
        <p:txBody>
          <a:bodyPr/>
          <a:lstStyle/>
          <a:p>
            <a:r>
              <a:rPr lang="en-US"/>
              <a:t>20XX</a:t>
            </a:r>
            <a:endParaRPr lang="en-US" dirty="0"/>
          </a:p>
        </p:txBody>
      </p:sp>
      <p:sp>
        <p:nvSpPr>
          <p:cNvPr id="16" name="Footer Placeholder 15">
            <a:extLst>
              <a:ext uri="{FF2B5EF4-FFF2-40B4-BE49-F238E27FC236}">
                <a16:creationId xmlns:a16="http://schemas.microsoft.com/office/drawing/2014/main" id="{AB96D5A2-2FDF-B4EF-0373-C4379C33DEFA}"/>
              </a:ext>
            </a:extLst>
          </p:cNvPr>
          <p:cNvSpPr>
            <a:spLocks noGrp="1"/>
          </p:cNvSpPr>
          <p:nvPr>
            <p:ph type="ftr" sz="quarter" idx="11"/>
          </p:nvPr>
        </p:nvSpPr>
        <p:spPr/>
        <p:txBody>
          <a:bodyPr/>
          <a:lstStyle/>
          <a:p>
            <a:r>
              <a:rPr lang="en-US" dirty="0"/>
              <a:t>Contoso business plan</a:t>
            </a:r>
          </a:p>
        </p:txBody>
      </p:sp>
      <p:sp>
        <p:nvSpPr>
          <p:cNvPr id="17" name="Slide Number Placeholder 16">
            <a:extLst>
              <a:ext uri="{FF2B5EF4-FFF2-40B4-BE49-F238E27FC236}">
                <a16:creationId xmlns:a16="http://schemas.microsoft.com/office/drawing/2014/main" id="{088AA751-0BCB-A8B8-DDCE-18E932068F3D}"/>
              </a:ext>
            </a:extLst>
          </p:cNvPr>
          <p:cNvSpPr>
            <a:spLocks noGrp="1"/>
          </p:cNvSpPr>
          <p:nvPr>
            <p:ph type="sldNum" sz="quarter" idx="12"/>
          </p:nvPr>
        </p:nvSpPr>
        <p:spPr/>
        <p:txBody>
          <a:bodyPr/>
          <a:lstStyle/>
          <a:p>
            <a:fld id="{B5CEABB6-07DC-46E8-9B57-56EC44A396E5}" type="slidenum">
              <a:rPr lang="en-US" smtClean="0"/>
              <a:t>19</a:t>
            </a:fld>
            <a:endParaRPr lang="en-US" dirty="0"/>
          </a:p>
        </p:txBody>
      </p:sp>
      <p:sp>
        <p:nvSpPr>
          <p:cNvPr id="26" name="TextBox 25">
            <a:extLst>
              <a:ext uri="{FF2B5EF4-FFF2-40B4-BE49-F238E27FC236}">
                <a16:creationId xmlns:a16="http://schemas.microsoft.com/office/drawing/2014/main" id="{F2EC719D-5ECF-0B7A-CA22-E226D328C3B6}"/>
              </a:ext>
            </a:extLst>
          </p:cNvPr>
          <p:cNvSpPr txBox="1"/>
          <p:nvPr/>
        </p:nvSpPr>
        <p:spPr>
          <a:xfrm>
            <a:off x="3990975" y="1562100"/>
            <a:ext cx="3943350" cy="2031325"/>
          </a:xfrm>
          <a:prstGeom prst="rect">
            <a:avLst/>
          </a:prstGeom>
          <a:noFill/>
        </p:spPr>
        <p:txBody>
          <a:bodyPr wrap="square" rtlCol="0">
            <a:spAutoFit/>
          </a:bodyPr>
          <a:lstStyle/>
          <a:p>
            <a:r>
              <a:rPr lang="en-US" dirty="0"/>
              <a:t>Analyzing data for the sales of houses in Seattle, WA. The data had variables that could aid in the increase of the sales price of the house. I used Python to determine what variables had a strong correlation with the price of the house. </a:t>
            </a:r>
          </a:p>
        </p:txBody>
      </p:sp>
      <p:sp>
        <p:nvSpPr>
          <p:cNvPr id="27" name="TextBox 26">
            <a:extLst>
              <a:ext uri="{FF2B5EF4-FFF2-40B4-BE49-F238E27FC236}">
                <a16:creationId xmlns:a16="http://schemas.microsoft.com/office/drawing/2014/main" id="{69B37558-FA8D-E9F7-D95C-45584F7B190E}"/>
              </a:ext>
            </a:extLst>
          </p:cNvPr>
          <p:cNvSpPr txBox="1"/>
          <p:nvPr/>
        </p:nvSpPr>
        <p:spPr>
          <a:xfrm>
            <a:off x="3600450" y="3876675"/>
            <a:ext cx="1866900" cy="1446550"/>
          </a:xfrm>
          <a:prstGeom prst="rect">
            <a:avLst/>
          </a:prstGeom>
          <a:noFill/>
        </p:spPr>
        <p:txBody>
          <a:bodyPr wrap="square" rtlCol="0">
            <a:spAutoFit/>
          </a:bodyPr>
          <a:lstStyle/>
          <a:p>
            <a:r>
              <a:rPr lang="en-US" b="1" u="sng" dirty="0"/>
              <a:t>Data:</a:t>
            </a:r>
          </a:p>
          <a:p>
            <a:pPr marL="285750" indent="-285750">
              <a:buFont typeface="Arial" panose="020B0604020202020204" pitchFamily="34" charset="0"/>
              <a:buChar char="•"/>
            </a:pPr>
            <a:r>
              <a:rPr lang="en-US" sz="1400" dirty="0"/>
              <a:t>Downloaded from Kaggle</a:t>
            </a:r>
          </a:p>
          <a:p>
            <a:pPr marL="285750" indent="-285750">
              <a:buFont typeface="Arial" panose="020B0604020202020204" pitchFamily="34" charset="0"/>
              <a:buChar char="•"/>
            </a:pPr>
            <a:r>
              <a:rPr lang="en-US" sz="1400" dirty="0">
                <a:hlinkClick r:id="rId4"/>
              </a:rPr>
              <a:t>House Sales in King County, USA | Kaggle</a:t>
            </a:r>
            <a:endParaRPr lang="en-US" sz="1400" dirty="0"/>
          </a:p>
        </p:txBody>
      </p:sp>
      <p:sp>
        <p:nvSpPr>
          <p:cNvPr id="28" name="TextBox 27">
            <a:extLst>
              <a:ext uri="{FF2B5EF4-FFF2-40B4-BE49-F238E27FC236}">
                <a16:creationId xmlns:a16="http://schemas.microsoft.com/office/drawing/2014/main" id="{38BF0F3E-3679-724E-C100-FEB581980A7E}"/>
              </a:ext>
            </a:extLst>
          </p:cNvPr>
          <p:cNvSpPr txBox="1"/>
          <p:nvPr/>
        </p:nvSpPr>
        <p:spPr>
          <a:xfrm>
            <a:off x="5514975" y="3924300"/>
            <a:ext cx="1123950" cy="1231106"/>
          </a:xfrm>
          <a:prstGeom prst="rect">
            <a:avLst/>
          </a:prstGeom>
          <a:noFill/>
        </p:spPr>
        <p:txBody>
          <a:bodyPr wrap="square" rtlCol="0">
            <a:spAutoFit/>
          </a:bodyPr>
          <a:lstStyle/>
          <a:p>
            <a:r>
              <a:rPr lang="en-US" b="1" u="sng" dirty="0"/>
              <a:t>Tools:</a:t>
            </a:r>
          </a:p>
          <a:p>
            <a:pPr marL="285750" indent="-285750">
              <a:buFont typeface="Arial" panose="020B0604020202020204" pitchFamily="34" charset="0"/>
              <a:buChar char="•"/>
            </a:pPr>
            <a:r>
              <a:rPr lang="en-US" sz="1400" dirty="0"/>
              <a:t>Excel</a:t>
            </a:r>
          </a:p>
          <a:p>
            <a:pPr marL="285750" indent="-285750">
              <a:buFont typeface="Arial" panose="020B0604020202020204" pitchFamily="34" charset="0"/>
              <a:buChar char="•"/>
            </a:pPr>
            <a:r>
              <a:rPr lang="en-US" sz="1400" dirty="0"/>
              <a:t>Python</a:t>
            </a:r>
          </a:p>
          <a:p>
            <a:pPr marL="285750" indent="-285750">
              <a:buFont typeface="Arial" panose="020B0604020202020204" pitchFamily="34" charset="0"/>
              <a:buChar char="•"/>
            </a:pPr>
            <a:r>
              <a:rPr lang="en-US" sz="1400" dirty="0"/>
              <a:t>Tableau</a:t>
            </a:r>
          </a:p>
          <a:p>
            <a:pPr marL="285750" indent="-285750">
              <a:buFont typeface="Arial" panose="020B0604020202020204" pitchFamily="34" charset="0"/>
              <a:buChar char="•"/>
            </a:pPr>
            <a:r>
              <a:rPr lang="en-US" sz="1400" dirty="0"/>
              <a:t>GitHub</a:t>
            </a:r>
          </a:p>
        </p:txBody>
      </p:sp>
      <p:sp>
        <p:nvSpPr>
          <p:cNvPr id="29" name="TextBox 28">
            <a:extLst>
              <a:ext uri="{FF2B5EF4-FFF2-40B4-BE49-F238E27FC236}">
                <a16:creationId xmlns:a16="http://schemas.microsoft.com/office/drawing/2014/main" id="{45A4E980-8303-F4CC-891C-C64E724A9409}"/>
              </a:ext>
            </a:extLst>
          </p:cNvPr>
          <p:cNvSpPr txBox="1"/>
          <p:nvPr/>
        </p:nvSpPr>
        <p:spPr>
          <a:xfrm>
            <a:off x="7019925" y="3705225"/>
            <a:ext cx="1304925" cy="2585323"/>
          </a:xfrm>
          <a:prstGeom prst="rect">
            <a:avLst/>
          </a:prstGeom>
          <a:noFill/>
        </p:spPr>
        <p:txBody>
          <a:bodyPr wrap="square" rtlCol="0">
            <a:spAutoFit/>
          </a:bodyPr>
          <a:lstStyle/>
          <a:p>
            <a:r>
              <a:rPr lang="en-US" sz="1800" b="1" u="sng" dirty="0"/>
              <a:t>Analytical Techniques </a:t>
            </a:r>
          </a:p>
          <a:p>
            <a:pPr marL="285750" indent="-285750">
              <a:buFont typeface="Arial" panose="020B0604020202020204" pitchFamily="34" charset="0"/>
              <a:buChar char="•"/>
            </a:pPr>
            <a:r>
              <a:rPr lang="en-US" sz="1200" dirty="0"/>
              <a:t>Big data </a:t>
            </a:r>
          </a:p>
          <a:p>
            <a:pPr marL="285750" indent="-285750">
              <a:buFont typeface="Arial" panose="020B0604020202020204" pitchFamily="34" charset="0"/>
              <a:buChar char="•"/>
            </a:pPr>
            <a:r>
              <a:rPr lang="en-US" sz="1200" dirty="0"/>
              <a:t> Data ethics </a:t>
            </a:r>
          </a:p>
          <a:p>
            <a:pPr marL="171450" indent="-171450">
              <a:buFont typeface="Arial" panose="020B0604020202020204" pitchFamily="34" charset="0"/>
              <a:buChar char="•"/>
            </a:pPr>
            <a:r>
              <a:rPr lang="en-US" sz="1200" dirty="0"/>
              <a:t> Data mining </a:t>
            </a:r>
          </a:p>
          <a:p>
            <a:pPr marL="171450" indent="-171450">
              <a:buFont typeface="Arial" panose="020B0604020202020204" pitchFamily="34" charset="0"/>
              <a:buChar char="•"/>
            </a:pPr>
            <a:r>
              <a:rPr lang="en-US" sz="1200" dirty="0"/>
              <a:t> Predictive analysis </a:t>
            </a:r>
          </a:p>
          <a:p>
            <a:pPr marL="171450" indent="-171450">
              <a:buFont typeface="Arial" panose="020B0604020202020204" pitchFamily="34" charset="0"/>
              <a:buChar char="•"/>
            </a:pPr>
            <a:r>
              <a:rPr lang="en-US" sz="1200" dirty="0"/>
              <a:t>Time series analysis and forecasting </a:t>
            </a:r>
          </a:p>
          <a:p>
            <a:pPr marL="171450" indent="-171450">
              <a:buFont typeface="Arial" panose="020B0604020202020204" pitchFamily="34" charset="0"/>
              <a:buChar char="•"/>
            </a:pPr>
            <a:r>
              <a:rPr lang="en-US" sz="1200" dirty="0"/>
              <a:t> Using GitHub </a:t>
            </a:r>
            <a:endParaRPr lang="en-US" sz="1200" b="1" u="sng" dirty="0"/>
          </a:p>
          <a:p>
            <a:endParaRPr lang="en-US" dirty="0"/>
          </a:p>
        </p:txBody>
      </p:sp>
      <p:sp>
        <p:nvSpPr>
          <p:cNvPr id="32" name="TextBox 31">
            <a:extLst>
              <a:ext uri="{FF2B5EF4-FFF2-40B4-BE49-F238E27FC236}">
                <a16:creationId xmlns:a16="http://schemas.microsoft.com/office/drawing/2014/main" id="{02984D17-5E20-6874-32DE-54237637DEFD}"/>
              </a:ext>
            </a:extLst>
          </p:cNvPr>
          <p:cNvSpPr txBox="1"/>
          <p:nvPr/>
        </p:nvSpPr>
        <p:spPr>
          <a:xfrm>
            <a:off x="3438525" y="5457825"/>
            <a:ext cx="2600325"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hlinkClick r:id="rId5"/>
              </a:rPr>
              <a:t>jkmason90/Seattle-WA-Housing-Market (github.com)</a:t>
            </a:r>
            <a:endParaRPr lang="en-US" sz="1400" dirty="0"/>
          </a:p>
          <a:p>
            <a:pPr marL="285750" indent="-285750">
              <a:buFont typeface="Arial" panose="020B0604020202020204" pitchFamily="34" charset="0"/>
              <a:buChar char="•"/>
            </a:pPr>
            <a:r>
              <a:rPr lang="en-US" sz="1400" dirty="0">
                <a:hlinkClick r:id="rId6"/>
              </a:rPr>
              <a:t>Seattle, WA House Sales | Tableau Public</a:t>
            </a:r>
            <a:endParaRPr lang="en-US" sz="1400" dirty="0"/>
          </a:p>
        </p:txBody>
      </p:sp>
    </p:spTree>
    <p:extLst>
      <p:ext uri="{BB962C8B-B14F-4D97-AF65-F5344CB8AC3E}">
        <p14:creationId xmlns:p14="http://schemas.microsoft.com/office/powerpoint/2010/main" val="3913276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8CCA4-B9DD-2B94-9694-5DF547E0F8E9}"/>
              </a:ext>
            </a:extLst>
          </p:cNvPr>
          <p:cNvSpPr>
            <a:spLocks noGrp="1"/>
          </p:cNvSpPr>
          <p:nvPr>
            <p:ph type="title"/>
          </p:nvPr>
        </p:nvSpPr>
        <p:spPr/>
        <p:txBody>
          <a:bodyPr/>
          <a:lstStyle/>
          <a:p>
            <a:pPr algn="ctr"/>
            <a:r>
              <a:rPr lang="en-US" dirty="0"/>
              <a:t>Projects</a:t>
            </a:r>
          </a:p>
        </p:txBody>
      </p:sp>
      <p:pic>
        <p:nvPicPr>
          <p:cNvPr id="18" name="Picture Placeholder 17">
            <a:extLst>
              <a:ext uri="{FF2B5EF4-FFF2-40B4-BE49-F238E27FC236}">
                <a16:creationId xmlns:a16="http://schemas.microsoft.com/office/drawing/2014/main" id="{48D7392D-56EA-2B4A-07D8-034BC9FE7E67}"/>
              </a:ext>
            </a:extLst>
          </p:cNvPr>
          <p:cNvPicPr>
            <a:picLocks noGrp="1" noChangeAspect="1"/>
          </p:cNvPicPr>
          <p:nvPr>
            <p:ph type="pic" sz="quarter" idx="15"/>
          </p:nvPr>
        </p:nvPicPr>
        <p:blipFill>
          <a:blip r:embed="rId2"/>
          <a:srcRect t="10226" b="10226"/>
          <a:stretch>
            <a:fillRect/>
          </a:stretch>
        </p:blipFill>
        <p:spPr>
          <a:xfrm>
            <a:off x="847725" y="1984375"/>
            <a:ext cx="2103438" cy="1673225"/>
          </a:xfrm>
          <a:prstGeom prst="rect">
            <a:avLst/>
          </a:prstGeom>
        </p:spPr>
      </p:pic>
      <p:sp>
        <p:nvSpPr>
          <p:cNvPr id="4" name="Text Placeholder 3">
            <a:extLst>
              <a:ext uri="{FF2B5EF4-FFF2-40B4-BE49-F238E27FC236}">
                <a16:creationId xmlns:a16="http://schemas.microsoft.com/office/drawing/2014/main" id="{14AB72F9-5323-064C-FBC1-6DBD53A3DB5A}"/>
              </a:ext>
            </a:extLst>
          </p:cNvPr>
          <p:cNvSpPr>
            <a:spLocks noGrp="1"/>
          </p:cNvSpPr>
          <p:nvPr>
            <p:ph type="body" sz="quarter" idx="19"/>
          </p:nvPr>
        </p:nvSpPr>
        <p:spPr>
          <a:xfrm>
            <a:off x="838200" y="3781426"/>
            <a:ext cx="2103438" cy="2390774"/>
          </a:xfrm>
        </p:spPr>
        <p:txBody>
          <a:bodyPr/>
          <a:lstStyle/>
          <a:p>
            <a:r>
              <a:rPr lang="en-US" sz="1800" b="1" dirty="0" err="1"/>
              <a:t>GameCO</a:t>
            </a:r>
            <a:endParaRPr lang="en-US" sz="1800" b="1" dirty="0"/>
          </a:p>
          <a:p>
            <a:pPr algn="l"/>
            <a:r>
              <a:rPr lang="en-US" sz="1600" dirty="0"/>
              <a:t>Analyzed global sales of video games on all platforms using Excel pivot tables to inform the development of new games.</a:t>
            </a:r>
          </a:p>
        </p:txBody>
      </p:sp>
      <p:pic>
        <p:nvPicPr>
          <p:cNvPr id="19" name="Picture Placeholder 18">
            <a:extLst>
              <a:ext uri="{FF2B5EF4-FFF2-40B4-BE49-F238E27FC236}">
                <a16:creationId xmlns:a16="http://schemas.microsoft.com/office/drawing/2014/main" id="{79A7848E-34BE-5B99-753F-B4EF79BF7485}"/>
              </a:ext>
            </a:extLst>
          </p:cNvPr>
          <p:cNvPicPr>
            <a:picLocks noGrp="1" noChangeAspect="1"/>
          </p:cNvPicPr>
          <p:nvPr>
            <p:ph type="pic" sz="quarter" idx="16"/>
          </p:nvPr>
        </p:nvPicPr>
        <p:blipFill>
          <a:blip r:embed="rId3"/>
          <a:srcRect l="8409" r="8409"/>
          <a:stretch>
            <a:fillRect/>
          </a:stretch>
        </p:blipFill>
        <p:spPr>
          <a:xfrm>
            <a:off x="3641725" y="1974850"/>
            <a:ext cx="2103438" cy="1682750"/>
          </a:xfrm>
          <a:prstGeom prst="rect">
            <a:avLst/>
          </a:prstGeom>
        </p:spPr>
      </p:pic>
      <p:sp>
        <p:nvSpPr>
          <p:cNvPr id="7" name="Text Placeholder 6">
            <a:extLst>
              <a:ext uri="{FF2B5EF4-FFF2-40B4-BE49-F238E27FC236}">
                <a16:creationId xmlns:a16="http://schemas.microsoft.com/office/drawing/2014/main" id="{51EE1A91-A16A-84AE-0A8C-B5E455FCF1E1}"/>
              </a:ext>
            </a:extLst>
          </p:cNvPr>
          <p:cNvSpPr>
            <a:spLocks noGrp="1"/>
          </p:cNvSpPr>
          <p:nvPr>
            <p:ph type="body" sz="quarter" idx="21"/>
          </p:nvPr>
        </p:nvSpPr>
        <p:spPr>
          <a:xfrm>
            <a:off x="3642678" y="3724274"/>
            <a:ext cx="2103438" cy="2905125"/>
          </a:xfrm>
        </p:spPr>
        <p:txBody>
          <a:bodyPr/>
          <a:lstStyle/>
          <a:p>
            <a:r>
              <a:rPr lang="en-US" sz="1800" b="1" dirty="0"/>
              <a:t>CDC Influenza</a:t>
            </a:r>
          </a:p>
          <a:p>
            <a:pPr algn="l"/>
            <a:r>
              <a:rPr lang="en-US" sz="1600" dirty="0"/>
              <a:t>Prepare for the upcoming Influenza season by cleaning and integrating government data in Excel. Using Tableau for visualizations and to better understand what area and age group need the most help.</a:t>
            </a:r>
          </a:p>
        </p:txBody>
      </p:sp>
      <p:pic>
        <p:nvPicPr>
          <p:cNvPr id="21" name="Picture Placeholder 20">
            <a:extLst>
              <a:ext uri="{FF2B5EF4-FFF2-40B4-BE49-F238E27FC236}">
                <a16:creationId xmlns:a16="http://schemas.microsoft.com/office/drawing/2014/main" id="{B34F9107-5166-B653-6586-6220062F04E5}"/>
              </a:ext>
            </a:extLst>
          </p:cNvPr>
          <p:cNvPicPr>
            <a:picLocks noGrp="1" noChangeAspect="1"/>
          </p:cNvPicPr>
          <p:nvPr>
            <p:ph type="pic" sz="quarter" idx="17"/>
          </p:nvPr>
        </p:nvPicPr>
        <p:blipFill>
          <a:blip r:embed="rId4"/>
          <a:srcRect l="3365" r="3365"/>
          <a:stretch>
            <a:fillRect/>
          </a:stretch>
        </p:blipFill>
        <p:spPr>
          <a:xfrm>
            <a:off x="6446838" y="1974850"/>
            <a:ext cx="2103437" cy="1682750"/>
          </a:xfrm>
          <a:prstGeom prst="rect">
            <a:avLst/>
          </a:prstGeom>
        </p:spPr>
      </p:pic>
      <p:sp>
        <p:nvSpPr>
          <p:cNvPr id="10" name="Text Placeholder 9">
            <a:extLst>
              <a:ext uri="{FF2B5EF4-FFF2-40B4-BE49-F238E27FC236}">
                <a16:creationId xmlns:a16="http://schemas.microsoft.com/office/drawing/2014/main" id="{34B735A2-2F21-82F2-9A12-67CC0C8B0E02}"/>
              </a:ext>
            </a:extLst>
          </p:cNvPr>
          <p:cNvSpPr>
            <a:spLocks noGrp="1"/>
          </p:cNvSpPr>
          <p:nvPr>
            <p:ph type="body" sz="quarter" idx="23"/>
          </p:nvPr>
        </p:nvSpPr>
        <p:spPr>
          <a:xfrm>
            <a:off x="6446204" y="3705225"/>
            <a:ext cx="2103438" cy="2686050"/>
          </a:xfrm>
        </p:spPr>
        <p:txBody>
          <a:bodyPr/>
          <a:lstStyle/>
          <a:p>
            <a:r>
              <a:rPr lang="en-US" sz="1800" b="1" dirty="0" err="1"/>
              <a:t>Rockbuster</a:t>
            </a:r>
            <a:r>
              <a:rPr lang="en-US" sz="1800" b="1" dirty="0"/>
              <a:t> </a:t>
            </a:r>
          </a:p>
          <a:p>
            <a:r>
              <a:rPr lang="en-US" sz="1800" b="1" dirty="0"/>
              <a:t>Stealth</a:t>
            </a:r>
          </a:p>
          <a:p>
            <a:pPr algn="l"/>
            <a:r>
              <a:rPr lang="en-US" sz="1600" dirty="0"/>
              <a:t>Using </a:t>
            </a:r>
            <a:r>
              <a:rPr lang="en-US" sz="1600" dirty="0" err="1"/>
              <a:t>PostgresSQL</a:t>
            </a:r>
            <a:r>
              <a:rPr lang="en-US" sz="1600" dirty="0"/>
              <a:t> to analyze data and answer questions about customer’s spending and rental habits.</a:t>
            </a:r>
          </a:p>
          <a:p>
            <a:pPr algn="l"/>
            <a:endParaRPr lang="en-US" sz="1600" dirty="0"/>
          </a:p>
          <a:p>
            <a:pPr algn="l"/>
            <a:endParaRPr lang="en-US" sz="1600" dirty="0"/>
          </a:p>
        </p:txBody>
      </p:sp>
      <p:pic>
        <p:nvPicPr>
          <p:cNvPr id="22" name="Picture Placeholder 21">
            <a:extLst>
              <a:ext uri="{FF2B5EF4-FFF2-40B4-BE49-F238E27FC236}">
                <a16:creationId xmlns:a16="http://schemas.microsoft.com/office/drawing/2014/main" id="{8FF7E782-EBDD-EBEE-6FB7-11D20212107E}"/>
              </a:ext>
            </a:extLst>
          </p:cNvPr>
          <p:cNvPicPr>
            <a:picLocks noGrp="1" noChangeAspect="1"/>
          </p:cNvPicPr>
          <p:nvPr>
            <p:ph type="pic" sz="quarter" idx="18"/>
          </p:nvPr>
        </p:nvPicPr>
        <p:blipFill>
          <a:blip r:embed="rId5"/>
          <a:srcRect l="6897" r="6897"/>
          <a:stretch>
            <a:fillRect/>
          </a:stretch>
        </p:blipFill>
        <p:spPr>
          <a:xfrm>
            <a:off x="9250363" y="1974850"/>
            <a:ext cx="2103437" cy="1749425"/>
          </a:xfrm>
          <a:prstGeom prst="rect">
            <a:avLst/>
          </a:prstGeom>
        </p:spPr>
      </p:pic>
      <p:sp>
        <p:nvSpPr>
          <p:cNvPr id="13" name="Text Placeholder 12">
            <a:extLst>
              <a:ext uri="{FF2B5EF4-FFF2-40B4-BE49-F238E27FC236}">
                <a16:creationId xmlns:a16="http://schemas.microsoft.com/office/drawing/2014/main" id="{A48ADC7F-5AE8-7552-E7D8-73CC3FB217BA}"/>
              </a:ext>
            </a:extLst>
          </p:cNvPr>
          <p:cNvSpPr>
            <a:spLocks noGrp="1"/>
          </p:cNvSpPr>
          <p:nvPr>
            <p:ph type="body" sz="quarter" idx="25"/>
          </p:nvPr>
        </p:nvSpPr>
        <p:spPr>
          <a:xfrm>
            <a:off x="9249412" y="3781424"/>
            <a:ext cx="2103438" cy="2800351"/>
          </a:xfrm>
        </p:spPr>
        <p:txBody>
          <a:bodyPr/>
          <a:lstStyle/>
          <a:p>
            <a:r>
              <a:rPr lang="en-US" sz="1800" b="1" dirty="0"/>
              <a:t>Instacart</a:t>
            </a:r>
          </a:p>
          <a:p>
            <a:pPr algn="l"/>
            <a:r>
              <a:rPr lang="en-US" sz="1600" dirty="0"/>
              <a:t>Analyzed data to find customer preferences and sales patterns by using Python 3 to clean, integrate, and visualize data provided by Instacart.</a:t>
            </a:r>
          </a:p>
          <a:p>
            <a:pPr algn="l"/>
            <a:endParaRPr lang="en-US" sz="1600" dirty="0"/>
          </a:p>
        </p:txBody>
      </p:sp>
      <p:sp>
        <p:nvSpPr>
          <p:cNvPr id="15" name="Date Placeholder 14">
            <a:extLst>
              <a:ext uri="{FF2B5EF4-FFF2-40B4-BE49-F238E27FC236}">
                <a16:creationId xmlns:a16="http://schemas.microsoft.com/office/drawing/2014/main" id="{E8F3AEEF-436F-2136-C12B-72778F42CD9B}"/>
              </a:ext>
            </a:extLst>
          </p:cNvPr>
          <p:cNvSpPr>
            <a:spLocks noGrp="1"/>
          </p:cNvSpPr>
          <p:nvPr>
            <p:ph type="dt" sz="half" idx="10"/>
          </p:nvPr>
        </p:nvSpPr>
        <p:spPr>
          <a:xfrm>
            <a:off x="895350" y="6356350"/>
            <a:ext cx="2743200" cy="365125"/>
          </a:xfrm>
        </p:spPr>
        <p:txBody>
          <a:bodyPr/>
          <a:lstStyle/>
          <a:p>
            <a:r>
              <a:rPr lang="en-US"/>
              <a:t>20XX</a:t>
            </a:r>
            <a:endParaRPr lang="en-US" dirty="0"/>
          </a:p>
        </p:txBody>
      </p:sp>
      <p:sp>
        <p:nvSpPr>
          <p:cNvPr id="16" name="Footer Placeholder 15">
            <a:extLst>
              <a:ext uri="{FF2B5EF4-FFF2-40B4-BE49-F238E27FC236}">
                <a16:creationId xmlns:a16="http://schemas.microsoft.com/office/drawing/2014/main" id="{0EB09A1F-D141-50A9-48F8-DE4B3F9CFE75}"/>
              </a:ext>
            </a:extLst>
          </p:cNvPr>
          <p:cNvSpPr>
            <a:spLocks noGrp="1"/>
          </p:cNvSpPr>
          <p:nvPr>
            <p:ph type="ftr" sz="quarter" idx="11"/>
          </p:nvPr>
        </p:nvSpPr>
        <p:spPr/>
        <p:txBody>
          <a:bodyPr/>
          <a:lstStyle/>
          <a:p>
            <a:r>
              <a:rPr lang="en-US" dirty="0"/>
              <a:t>Contoso business plan</a:t>
            </a:r>
          </a:p>
        </p:txBody>
      </p:sp>
      <p:sp>
        <p:nvSpPr>
          <p:cNvPr id="17" name="Slide Number Placeholder 16">
            <a:extLst>
              <a:ext uri="{FF2B5EF4-FFF2-40B4-BE49-F238E27FC236}">
                <a16:creationId xmlns:a16="http://schemas.microsoft.com/office/drawing/2014/main" id="{B2D06663-5087-0E26-97AF-5F8553931274}"/>
              </a:ext>
            </a:extLst>
          </p:cNvPr>
          <p:cNvSpPr>
            <a:spLocks noGrp="1"/>
          </p:cNvSpPr>
          <p:nvPr>
            <p:ph type="sldNum" sz="quarter" idx="12"/>
          </p:nvPr>
        </p:nvSpPr>
        <p:spPr>
          <a:xfrm>
            <a:off x="8734425" y="6365875"/>
            <a:ext cx="2743200" cy="365125"/>
          </a:xfrm>
        </p:spPr>
        <p:txBody>
          <a:bodyPr/>
          <a:lstStyle/>
          <a:p>
            <a:fld id="{B5CEABB6-07DC-46E8-9B57-56EC44A396E5}" type="slidenum">
              <a:rPr lang="en-US" smtClean="0"/>
              <a:t>2</a:t>
            </a:fld>
            <a:endParaRPr lang="en-US" dirty="0"/>
          </a:p>
        </p:txBody>
      </p:sp>
    </p:spTree>
    <p:extLst>
      <p:ext uri="{BB962C8B-B14F-4D97-AF65-F5344CB8AC3E}">
        <p14:creationId xmlns:p14="http://schemas.microsoft.com/office/powerpoint/2010/main" val="1517380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44631-399B-0581-AE29-6443C9712D14}"/>
              </a:ext>
            </a:extLst>
          </p:cNvPr>
          <p:cNvSpPr>
            <a:spLocks noGrp="1"/>
          </p:cNvSpPr>
          <p:nvPr>
            <p:ph type="ctrTitle"/>
          </p:nvPr>
        </p:nvSpPr>
        <p:spPr>
          <a:xfrm>
            <a:off x="6740109" y="787527"/>
            <a:ext cx="3937416" cy="888873"/>
          </a:xfrm>
        </p:spPr>
        <p:txBody>
          <a:bodyPr>
            <a:normAutofit/>
          </a:bodyPr>
          <a:lstStyle/>
          <a:p>
            <a:pPr algn="ctr"/>
            <a:r>
              <a:rPr lang="en-US" sz="2400" dirty="0"/>
              <a:t>EXPLORATORY DATA ANALYSIS</a:t>
            </a:r>
          </a:p>
        </p:txBody>
      </p:sp>
      <p:sp>
        <p:nvSpPr>
          <p:cNvPr id="3" name="Subtitle 2">
            <a:extLst>
              <a:ext uri="{FF2B5EF4-FFF2-40B4-BE49-F238E27FC236}">
                <a16:creationId xmlns:a16="http://schemas.microsoft.com/office/drawing/2014/main" id="{38BCC0E4-9895-71D4-F992-D9EE5B895B47}"/>
              </a:ext>
            </a:extLst>
          </p:cNvPr>
          <p:cNvSpPr>
            <a:spLocks noGrp="1"/>
          </p:cNvSpPr>
          <p:nvPr>
            <p:ph type="subTitle" idx="1"/>
          </p:nvPr>
        </p:nvSpPr>
        <p:spPr>
          <a:xfrm>
            <a:off x="0" y="4429125"/>
            <a:ext cx="6543675" cy="2428875"/>
          </a:xfrm>
        </p:spPr>
        <p:txBody>
          <a:bodyPr>
            <a:normAutofit/>
          </a:bodyPr>
          <a:lstStyle/>
          <a:p>
            <a:pPr marL="342900">
              <a:lnSpc>
                <a:spcPct val="100000"/>
              </a:lnSpc>
              <a:spcBef>
                <a:spcPts val="0"/>
              </a:spcBef>
              <a:buFont typeface="Arial" panose="020B0604020202020204" pitchFamily="34" charset="0"/>
              <a:buChar char="•"/>
            </a:pPr>
            <a:r>
              <a:rPr lang="pt-BR" sz="1900" dirty="0">
                <a:latin typeface="+mj-lt"/>
              </a:rPr>
              <a:t>Performed an exploratory analysis through visualizations including scatterplots, correlation heatmaps, pair plots, and categorical plots in order to identify different relationships and develop a hypothesis. Further investigation was administered utilizing regression analysis , cluster analysis , and time - series analysis.</a:t>
            </a:r>
            <a:endParaRPr lang="en-US" sz="1900" dirty="0">
              <a:latin typeface="+mj-lt"/>
            </a:endParaRPr>
          </a:p>
          <a:p>
            <a:pPr marL="342900" indent="-342900">
              <a:buFont typeface="Arial" panose="020B0604020202020204" pitchFamily="34" charset="0"/>
              <a:buChar char="•"/>
            </a:pPr>
            <a:endParaRPr lang="en-US" dirty="0"/>
          </a:p>
        </p:txBody>
      </p:sp>
      <p:pic>
        <p:nvPicPr>
          <p:cNvPr id="22" name="Picture Placeholder 21" descr="A screenshot of a computer&#10;&#10;Description automatically generated with medium confidence">
            <a:extLst>
              <a:ext uri="{FF2B5EF4-FFF2-40B4-BE49-F238E27FC236}">
                <a16:creationId xmlns:a16="http://schemas.microsoft.com/office/drawing/2014/main" id="{2277DFC1-C999-04F2-C62E-0D6AF94C3346}"/>
              </a:ext>
            </a:extLst>
          </p:cNvPr>
          <p:cNvPicPr>
            <a:picLocks noGrp="1" noChangeAspect="1"/>
          </p:cNvPicPr>
          <p:nvPr>
            <p:ph type="pic" sz="quarter" idx="15"/>
          </p:nvPr>
        </p:nvPicPr>
        <p:blipFill>
          <a:blip r:embed="rId2"/>
          <a:srcRect t="5549" b="5549"/>
          <a:stretch>
            <a:fillRect/>
          </a:stretch>
        </p:blipFill>
        <p:spPr>
          <a:xfrm>
            <a:off x="-1" y="-1"/>
            <a:ext cx="5514975" cy="4410075"/>
          </a:xfrm>
        </p:spPr>
      </p:pic>
      <p:pic>
        <p:nvPicPr>
          <p:cNvPr id="24" name="Picture 23" descr="Chart, scatter chart&#10;&#10;Description automatically generated">
            <a:extLst>
              <a:ext uri="{FF2B5EF4-FFF2-40B4-BE49-F238E27FC236}">
                <a16:creationId xmlns:a16="http://schemas.microsoft.com/office/drawing/2014/main" id="{F40E58D7-04BE-4A83-3595-BFE2C55709F3}"/>
              </a:ext>
            </a:extLst>
          </p:cNvPr>
          <p:cNvPicPr>
            <a:picLocks noChangeAspect="1"/>
          </p:cNvPicPr>
          <p:nvPr/>
        </p:nvPicPr>
        <p:blipFill>
          <a:blip r:embed="rId3"/>
          <a:stretch>
            <a:fillRect/>
          </a:stretch>
        </p:blipFill>
        <p:spPr>
          <a:xfrm>
            <a:off x="6299479" y="1651279"/>
            <a:ext cx="4469841" cy="4469841"/>
          </a:xfrm>
          <a:prstGeom prst="rect">
            <a:avLst/>
          </a:prstGeom>
        </p:spPr>
      </p:pic>
      <p:sp>
        <p:nvSpPr>
          <p:cNvPr id="25" name="TextBox 24">
            <a:extLst>
              <a:ext uri="{FF2B5EF4-FFF2-40B4-BE49-F238E27FC236}">
                <a16:creationId xmlns:a16="http://schemas.microsoft.com/office/drawing/2014/main" id="{2BABDCEB-EC98-EE0C-8A6B-32BF12698A6D}"/>
              </a:ext>
            </a:extLst>
          </p:cNvPr>
          <p:cNvSpPr txBox="1"/>
          <p:nvPr/>
        </p:nvSpPr>
        <p:spPr>
          <a:xfrm>
            <a:off x="5543550" y="228600"/>
            <a:ext cx="1647825" cy="646331"/>
          </a:xfrm>
          <a:prstGeom prst="rect">
            <a:avLst/>
          </a:prstGeom>
          <a:noFill/>
        </p:spPr>
        <p:txBody>
          <a:bodyPr wrap="square" rtlCol="0">
            <a:spAutoFit/>
          </a:bodyPr>
          <a:lstStyle/>
          <a:p>
            <a:r>
              <a:rPr lang="en-US" b="1" dirty="0"/>
              <a:t>Correlation Heatmap</a:t>
            </a:r>
          </a:p>
        </p:txBody>
      </p:sp>
      <p:sp>
        <p:nvSpPr>
          <p:cNvPr id="26" name="TextBox 25">
            <a:extLst>
              <a:ext uri="{FF2B5EF4-FFF2-40B4-BE49-F238E27FC236}">
                <a16:creationId xmlns:a16="http://schemas.microsoft.com/office/drawing/2014/main" id="{FEFBF90F-C0FC-00CC-B7B3-DCEC5E338FE4}"/>
              </a:ext>
            </a:extLst>
          </p:cNvPr>
          <p:cNvSpPr txBox="1"/>
          <p:nvPr/>
        </p:nvSpPr>
        <p:spPr>
          <a:xfrm>
            <a:off x="7686675" y="6096000"/>
            <a:ext cx="2381250" cy="369332"/>
          </a:xfrm>
          <a:prstGeom prst="rect">
            <a:avLst/>
          </a:prstGeom>
          <a:noFill/>
        </p:spPr>
        <p:txBody>
          <a:bodyPr wrap="square" rtlCol="0">
            <a:spAutoFit/>
          </a:bodyPr>
          <a:lstStyle/>
          <a:p>
            <a:pPr algn="ctr"/>
            <a:r>
              <a:rPr lang="en-US" b="1" dirty="0"/>
              <a:t>Scatterplot</a:t>
            </a:r>
          </a:p>
        </p:txBody>
      </p:sp>
    </p:spTree>
    <p:extLst>
      <p:ext uri="{BB962C8B-B14F-4D97-AF65-F5344CB8AC3E}">
        <p14:creationId xmlns:p14="http://schemas.microsoft.com/office/powerpoint/2010/main" val="1144071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7D090-FD9E-C41B-BF93-071B9111807F}"/>
              </a:ext>
            </a:extLst>
          </p:cNvPr>
          <p:cNvSpPr>
            <a:spLocks noGrp="1"/>
          </p:cNvSpPr>
          <p:nvPr>
            <p:ph type="title"/>
          </p:nvPr>
        </p:nvSpPr>
        <p:spPr/>
        <p:txBody>
          <a:bodyPr>
            <a:normAutofit fontScale="90000"/>
          </a:bodyPr>
          <a:lstStyle/>
          <a:p>
            <a:r>
              <a:rPr lang="en-US" dirty="0"/>
              <a:t>Visualizations </a:t>
            </a:r>
          </a:p>
        </p:txBody>
      </p:sp>
      <p:sp>
        <p:nvSpPr>
          <p:cNvPr id="3" name="Date Placeholder 2">
            <a:extLst>
              <a:ext uri="{FF2B5EF4-FFF2-40B4-BE49-F238E27FC236}">
                <a16:creationId xmlns:a16="http://schemas.microsoft.com/office/drawing/2014/main" id="{306C70E0-9379-E5E7-5566-F65329EE03BE}"/>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1AC839B-22AE-D202-BC3C-20B533383D0C}"/>
              </a:ext>
            </a:extLst>
          </p:cNvPr>
          <p:cNvSpPr>
            <a:spLocks noGrp="1"/>
          </p:cNvSpPr>
          <p:nvPr>
            <p:ph type="ftr" sz="quarter" idx="11"/>
          </p:nvPr>
        </p:nvSpPr>
        <p:spPr/>
        <p:txBody>
          <a:bodyPr/>
          <a:lstStyle/>
          <a:p>
            <a:r>
              <a:rPr lang="en-US"/>
              <a:t>Contoso business plan</a:t>
            </a:r>
            <a:endParaRPr lang="en-US" dirty="0"/>
          </a:p>
        </p:txBody>
      </p:sp>
      <p:sp>
        <p:nvSpPr>
          <p:cNvPr id="5" name="Slide Number Placeholder 4">
            <a:extLst>
              <a:ext uri="{FF2B5EF4-FFF2-40B4-BE49-F238E27FC236}">
                <a16:creationId xmlns:a16="http://schemas.microsoft.com/office/drawing/2014/main" id="{C5BEDFB9-DF4C-3247-13F9-726AA1793061}"/>
              </a:ext>
            </a:extLst>
          </p:cNvPr>
          <p:cNvSpPr>
            <a:spLocks noGrp="1"/>
          </p:cNvSpPr>
          <p:nvPr>
            <p:ph type="sldNum" sz="quarter" idx="12"/>
          </p:nvPr>
        </p:nvSpPr>
        <p:spPr/>
        <p:txBody>
          <a:bodyPr/>
          <a:lstStyle/>
          <a:p>
            <a:fld id="{B5CEABB6-07DC-46E8-9B57-56EC44A396E5}" type="slidenum">
              <a:rPr lang="en-US" smtClean="0"/>
              <a:t>21</a:t>
            </a:fld>
            <a:endParaRPr lang="en-US" dirty="0"/>
          </a:p>
        </p:txBody>
      </p:sp>
      <p:pic>
        <p:nvPicPr>
          <p:cNvPr id="8" name="Picture 7">
            <a:extLst>
              <a:ext uri="{FF2B5EF4-FFF2-40B4-BE49-F238E27FC236}">
                <a16:creationId xmlns:a16="http://schemas.microsoft.com/office/drawing/2014/main" id="{5D606968-3D3F-F2F5-1FA8-1C8EBBB8860E}"/>
              </a:ext>
            </a:extLst>
          </p:cNvPr>
          <p:cNvPicPr>
            <a:picLocks noChangeAspect="1"/>
          </p:cNvPicPr>
          <p:nvPr/>
        </p:nvPicPr>
        <p:blipFill>
          <a:blip r:embed="rId2"/>
          <a:stretch>
            <a:fillRect/>
          </a:stretch>
        </p:blipFill>
        <p:spPr>
          <a:xfrm>
            <a:off x="5972175" y="0"/>
            <a:ext cx="6319837" cy="4114800"/>
          </a:xfrm>
          <a:prstGeom prst="rect">
            <a:avLst/>
          </a:prstGeom>
        </p:spPr>
      </p:pic>
      <p:pic>
        <p:nvPicPr>
          <p:cNvPr id="10" name="Picture 9">
            <a:extLst>
              <a:ext uri="{FF2B5EF4-FFF2-40B4-BE49-F238E27FC236}">
                <a16:creationId xmlns:a16="http://schemas.microsoft.com/office/drawing/2014/main" id="{24221F05-F332-C5DC-3CC7-EF02FB1215F9}"/>
              </a:ext>
            </a:extLst>
          </p:cNvPr>
          <p:cNvPicPr>
            <a:picLocks noChangeAspect="1"/>
          </p:cNvPicPr>
          <p:nvPr/>
        </p:nvPicPr>
        <p:blipFill>
          <a:blip r:embed="rId3"/>
          <a:stretch>
            <a:fillRect/>
          </a:stretch>
        </p:blipFill>
        <p:spPr>
          <a:xfrm>
            <a:off x="5953125" y="3629025"/>
            <a:ext cx="6305550" cy="3228975"/>
          </a:xfrm>
          <a:prstGeom prst="rect">
            <a:avLst/>
          </a:prstGeom>
        </p:spPr>
      </p:pic>
      <p:sp>
        <p:nvSpPr>
          <p:cNvPr id="11" name="TextBox 10">
            <a:extLst>
              <a:ext uri="{FF2B5EF4-FFF2-40B4-BE49-F238E27FC236}">
                <a16:creationId xmlns:a16="http://schemas.microsoft.com/office/drawing/2014/main" id="{18A10747-8D52-54D3-E3BB-CE8B0299220E}"/>
              </a:ext>
            </a:extLst>
          </p:cNvPr>
          <p:cNvSpPr txBox="1"/>
          <p:nvPr/>
        </p:nvSpPr>
        <p:spPr>
          <a:xfrm>
            <a:off x="733425" y="1590675"/>
            <a:ext cx="4819650" cy="4247317"/>
          </a:xfrm>
          <a:prstGeom prst="rect">
            <a:avLst/>
          </a:prstGeom>
          <a:noFill/>
        </p:spPr>
        <p:txBody>
          <a:bodyPr wrap="square" rtlCol="0">
            <a:spAutoFit/>
          </a:bodyPr>
          <a:lstStyle/>
          <a:p>
            <a:r>
              <a:rPr lang="en-US" dirty="0">
                <a:latin typeface="+mj-lt"/>
              </a:rPr>
              <a:t>Utilized Tableau to continue to draw in sights using data visualization techniques. Manipulated data to create captivating composition and comparison charts, and statistical visualizations. A color-coded map was used to see what houses cost in different zip codes. In doing so we found out the closer to city center the higher the price. Bar charts were used to see what variable has the strongest correlation with the price of the home. Finally, to see if there is a seasonality to what time of month year houses sell at higher prices. Insights and visualizations were organized, highlighted, and published on Tableau.</a:t>
            </a:r>
          </a:p>
        </p:txBody>
      </p:sp>
    </p:spTree>
    <p:extLst>
      <p:ext uri="{BB962C8B-B14F-4D97-AF65-F5344CB8AC3E}">
        <p14:creationId xmlns:p14="http://schemas.microsoft.com/office/powerpoint/2010/main" val="3331859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A09B694-6CAC-C625-8869-5246CDCDEEE3}"/>
              </a:ext>
            </a:extLst>
          </p:cNvPr>
          <p:cNvSpPr>
            <a:spLocks noGrp="1"/>
          </p:cNvSpPr>
          <p:nvPr>
            <p:ph type="title"/>
          </p:nvPr>
        </p:nvSpPr>
        <p:spPr/>
        <p:txBody>
          <a:bodyPr/>
          <a:lstStyle/>
          <a:p>
            <a:pPr algn="ctr"/>
            <a:r>
              <a:rPr lang="en-US" dirty="0"/>
              <a:t>Results and Recommendations</a:t>
            </a:r>
          </a:p>
        </p:txBody>
      </p:sp>
      <p:sp>
        <p:nvSpPr>
          <p:cNvPr id="8" name="Text Placeholder 7">
            <a:extLst>
              <a:ext uri="{FF2B5EF4-FFF2-40B4-BE49-F238E27FC236}">
                <a16:creationId xmlns:a16="http://schemas.microsoft.com/office/drawing/2014/main" id="{9E6BF2E0-5124-C472-997E-1F2D480B6679}"/>
              </a:ext>
            </a:extLst>
          </p:cNvPr>
          <p:cNvSpPr>
            <a:spLocks noGrp="1"/>
          </p:cNvSpPr>
          <p:nvPr>
            <p:ph type="body" idx="1"/>
          </p:nvPr>
        </p:nvSpPr>
        <p:spPr/>
        <p:txBody>
          <a:bodyPr>
            <a:normAutofit/>
          </a:bodyPr>
          <a:lstStyle/>
          <a:p>
            <a:pPr algn="ctr"/>
            <a:r>
              <a:rPr lang="en-US" sz="2800" b="1" dirty="0"/>
              <a:t>Results</a:t>
            </a:r>
          </a:p>
        </p:txBody>
      </p:sp>
      <p:sp>
        <p:nvSpPr>
          <p:cNvPr id="9" name="Content Placeholder 8">
            <a:extLst>
              <a:ext uri="{FF2B5EF4-FFF2-40B4-BE49-F238E27FC236}">
                <a16:creationId xmlns:a16="http://schemas.microsoft.com/office/drawing/2014/main" id="{297472C9-CFE0-E113-8A90-7C74C7E41CA1}"/>
              </a:ext>
            </a:extLst>
          </p:cNvPr>
          <p:cNvSpPr>
            <a:spLocks noGrp="1"/>
          </p:cNvSpPr>
          <p:nvPr>
            <p:ph sz="half" idx="2"/>
          </p:nvPr>
        </p:nvSpPr>
        <p:spPr/>
        <p:txBody>
          <a:bodyPr>
            <a:normAutofit/>
          </a:bodyPr>
          <a:lstStyle/>
          <a:p>
            <a:r>
              <a:rPr lang="en-US" sz="1800" dirty="0"/>
              <a:t>The variable that had the strongest correlation with the sale price of the home was square foot living space. Other variables were weak correlations.</a:t>
            </a:r>
          </a:p>
          <a:p>
            <a:r>
              <a:rPr lang="en-US" sz="1800" dirty="0"/>
              <a:t>The closer to city center the more the price increase for the homes.</a:t>
            </a:r>
          </a:p>
        </p:txBody>
      </p:sp>
      <p:sp>
        <p:nvSpPr>
          <p:cNvPr id="10" name="Text Placeholder 9">
            <a:extLst>
              <a:ext uri="{FF2B5EF4-FFF2-40B4-BE49-F238E27FC236}">
                <a16:creationId xmlns:a16="http://schemas.microsoft.com/office/drawing/2014/main" id="{A182D855-24F9-0B9C-5294-ADB1E29B597D}"/>
              </a:ext>
            </a:extLst>
          </p:cNvPr>
          <p:cNvSpPr>
            <a:spLocks noGrp="1"/>
          </p:cNvSpPr>
          <p:nvPr>
            <p:ph type="body" sz="quarter" idx="3"/>
          </p:nvPr>
        </p:nvSpPr>
        <p:spPr/>
        <p:txBody>
          <a:bodyPr>
            <a:normAutofit/>
          </a:bodyPr>
          <a:lstStyle/>
          <a:p>
            <a:pPr algn="ctr"/>
            <a:r>
              <a:rPr lang="en-US" sz="2800" b="1" dirty="0"/>
              <a:t>Recommendations</a:t>
            </a:r>
          </a:p>
        </p:txBody>
      </p:sp>
      <p:sp>
        <p:nvSpPr>
          <p:cNvPr id="11" name="Content Placeholder 10">
            <a:extLst>
              <a:ext uri="{FF2B5EF4-FFF2-40B4-BE49-F238E27FC236}">
                <a16:creationId xmlns:a16="http://schemas.microsoft.com/office/drawing/2014/main" id="{147442BF-60F0-E56C-53B7-1582C3C5998B}"/>
              </a:ext>
            </a:extLst>
          </p:cNvPr>
          <p:cNvSpPr>
            <a:spLocks noGrp="1"/>
          </p:cNvSpPr>
          <p:nvPr>
            <p:ph sz="quarter" idx="4"/>
          </p:nvPr>
        </p:nvSpPr>
        <p:spPr/>
        <p:txBody>
          <a:bodyPr>
            <a:normAutofit/>
          </a:bodyPr>
          <a:lstStyle/>
          <a:p>
            <a:r>
              <a:rPr lang="en-US" sz="1800" dirty="0"/>
              <a:t>Additional data that could be collected is the age groups that are buy the homes in the different zip codes. This way real estate agents could market the homes to the group that is most likely going to buy the homes. </a:t>
            </a:r>
          </a:p>
          <a:p>
            <a:r>
              <a:rPr lang="en-US" sz="1800" dirty="0"/>
              <a:t>If the city is wanting to more information, you could take a survey with the people who live closest to city center and see why they rather live there than farther from city center.</a:t>
            </a:r>
          </a:p>
          <a:p>
            <a:r>
              <a:rPr lang="en-US" sz="1800" dirty="0"/>
              <a:t>Depending on survey for reason you could add those items around the other zip codes. Example would be restaurants, shops, or things to do.</a:t>
            </a:r>
          </a:p>
        </p:txBody>
      </p:sp>
      <p:sp>
        <p:nvSpPr>
          <p:cNvPr id="3" name="Date Placeholder 2">
            <a:extLst>
              <a:ext uri="{FF2B5EF4-FFF2-40B4-BE49-F238E27FC236}">
                <a16:creationId xmlns:a16="http://schemas.microsoft.com/office/drawing/2014/main" id="{FE323CE2-7ED7-FBAB-48C0-7D3D3A4764BA}"/>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36B14FA-99AB-C886-9D8D-AF7FD7272237}"/>
              </a:ext>
            </a:extLst>
          </p:cNvPr>
          <p:cNvSpPr>
            <a:spLocks noGrp="1"/>
          </p:cNvSpPr>
          <p:nvPr>
            <p:ph type="ftr" sz="quarter" idx="11"/>
          </p:nvPr>
        </p:nvSpPr>
        <p:spPr/>
        <p:txBody>
          <a:bodyPr/>
          <a:lstStyle/>
          <a:p>
            <a:r>
              <a:rPr lang="en-US"/>
              <a:t>Contoso business plan</a:t>
            </a:r>
            <a:endParaRPr lang="en-US" dirty="0"/>
          </a:p>
        </p:txBody>
      </p:sp>
      <p:sp>
        <p:nvSpPr>
          <p:cNvPr id="5" name="Slide Number Placeholder 4">
            <a:extLst>
              <a:ext uri="{FF2B5EF4-FFF2-40B4-BE49-F238E27FC236}">
                <a16:creationId xmlns:a16="http://schemas.microsoft.com/office/drawing/2014/main" id="{C4902E92-A19B-FF99-F47A-5BDAF3EB80C1}"/>
              </a:ext>
            </a:extLst>
          </p:cNvPr>
          <p:cNvSpPr>
            <a:spLocks noGrp="1"/>
          </p:cNvSpPr>
          <p:nvPr>
            <p:ph type="sldNum" sz="quarter" idx="12"/>
          </p:nvPr>
        </p:nvSpPr>
        <p:spPr/>
        <p:txBody>
          <a:bodyPr/>
          <a:lstStyle/>
          <a:p>
            <a:fld id="{B5CEABB6-07DC-46E8-9B57-56EC44A396E5}" type="slidenum">
              <a:rPr lang="en-US" smtClean="0"/>
              <a:t>22</a:t>
            </a:fld>
            <a:endParaRPr lang="en-US" dirty="0"/>
          </a:p>
        </p:txBody>
      </p:sp>
    </p:spTree>
    <p:extLst>
      <p:ext uri="{BB962C8B-B14F-4D97-AF65-F5344CB8AC3E}">
        <p14:creationId xmlns:p14="http://schemas.microsoft.com/office/powerpoint/2010/main" val="1768368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724400" y="2450592"/>
            <a:ext cx="2743200" cy="640080"/>
          </a:xfrm>
        </p:spPr>
        <p:txBody>
          <a:bodyPr>
            <a:normAutofit/>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4724400" y="3566160"/>
            <a:ext cx="2743200" cy="2651760"/>
          </a:xfrm>
        </p:spPr>
        <p:txBody>
          <a:bodyPr/>
          <a:lstStyle/>
          <a:p>
            <a:r>
              <a:rPr lang="en-US" dirty="0"/>
              <a:t>Jourdan Mason</a:t>
            </a:r>
          </a:p>
          <a:p>
            <a:r>
              <a:rPr lang="en-US" dirty="0"/>
              <a:t>989-***-****</a:t>
            </a:r>
          </a:p>
          <a:p>
            <a:r>
              <a:rPr lang="en-US" dirty="0"/>
              <a:t>email@yahoo.com</a:t>
            </a:r>
          </a:p>
          <a:p>
            <a:r>
              <a:rPr lang="en-US" dirty="0">
                <a:hlinkClick r:id="rId2"/>
              </a:rPr>
              <a:t>jkmason90 (Jourdan M) (github.com)</a:t>
            </a:r>
            <a:endParaRPr lang="en-US" dirty="0"/>
          </a:p>
          <a:p>
            <a:r>
              <a:rPr lang="en-US">
                <a:hlinkClick r:id="rId3"/>
              </a:rPr>
              <a:t>Profile - jourdan3012 | Tableau Public</a:t>
            </a:r>
            <a:endParaRPr lang="en-US" dirty="0"/>
          </a:p>
        </p:txBody>
      </p:sp>
      <p:sp>
        <p:nvSpPr>
          <p:cNvPr id="4" name="Date Placeholder 3">
            <a:extLst>
              <a:ext uri="{FF2B5EF4-FFF2-40B4-BE49-F238E27FC236}">
                <a16:creationId xmlns:a16="http://schemas.microsoft.com/office/drawing/2014/main" id="{0020C547-CAAA-4F67-8DFD-712B97B120CC}"/>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D3D15052-8236-4F49-9521-4C0E2B4F4D0C}"/>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spTree>
    <p:extLst>
      <p:ext uri="{BB962C8B-B14F-4D97-AF65-F5344CB8AC3E}">
        <p14:creationId xmlns:p14="http://schemas.microsoft.com/office/powerpoint/2010/main" val="2271433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800100"/>
            <a:ext cx="4087368" cy="762000"/>
          </a:xfrm>
        </p:spPr>
        <p:txBody>
          <a:bodyPr>
            <a:normAutofit/>
          </a:bodyPr>
          <a:lstStyle/>
          <a:p>
            <a:pPr algn="ctr"/>
            <a:r>
              <a:rPr lang="en-US" sz="3600" dirty="0"/>
              <a:t>GAMECO</a:t>
            </a:r>
            <a:endParaRPr lang="en-ZA" sz="3600" dirty="0"/>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085851" y="1276350"/>
            <a:ext cx="4857750" cy="4772025"/>
          </a:xfrm>
        </p:spPr>
        <p:txBody>
          <a:bodyPr vert="horz" lIns="91440" tIns="45720" rIns="91440" bIns="45720" rtlCol="0" anchor="t">
            <a:normAutofit/>
          </a:bodyPr>
          <a:lstStyle/>
          <a:p>
            <a:pPr>
              <a:lnSpc>
                <a:spcPct val="100000"/>
              </a:lnSpc>
              <a:spcBef>
                <a:spcPts val="600"/>
              </a:spcBef>
            </a:pPr>
            <a:r>
              <a:rPr lang="en-US" sz="1300" b="1" u="sng" dirty="0">
                <a:latin typeface="+mj-lt"/>
              </a:rPr>
              <a:t>Project Goals</a:t>
            </a:r>
          </a:p>
          <a:p>
            <a:pPr marL="285750" indent="-285750">
              <a:lnSpc>
                <a:spcPct val="100000"/>
              </a:lnSpc>
              <a:spcBef>
                <a:spcPts val="600"/>
              </a:spcBef>
              <a:buFont typeface="Arial" panose="020B0604020202020204" pitchFamily="34" charset="0"/>
              <a:buChar char="•"/>
            </a:pPr>
            <a:r>
              <a:rPr lang="en-US" sz="1300" dirty="0">
                <a:latin typeface="+mj-lt"/>
              </a:rPr>
              <a:t>Analysis sales history and marketing Shares from 1980s.</a:t>
            </a:r>
          </a:p>
          <a:p>
            <a:pPr marL="285750" indent="-285750">
              <a:lnSpc>
                <a:spcPct val="100000"/>
              </a:lnSpc>
              <a:spcBef>
                <a:spcPts val="600"/>
              </a:spcBef>
              <a:buFont typeface="Arial" panose="020B0604020202020204" pitchFamily="34" charset="0"/>
              <a:buChar char="•"/>
            </a:pPr>
            <a:r>
              <a:rPr lang="en-US" sz="1300" dirty="0">
                <a:latin typeface="+mj-lt"/>
              </a:rPr>
              <a:t>Find the best-selling genre and platform</a:t>
            </a:r>
          </a:p>
          <a:p>
            <a:pPr>
              <a:lnSpc>
                <a:spcPct val="100000"/>
              </a:lnSpc>
              <a:spcBef>
                <a:spcPts val="600"/>
              </a:spcBef>
            </a:pPr>
            <a:r>
              <a:rPr lang="en-US" sz="1300" b="1" u="sng" dirty="0">
                <a:latin typeface="+mj-lt"/>
              </a:rPr>
              <a:t>Data</a:t>
            </a:r>
          </a:p>
          <a:p>
            <a:pPr marL="285750" indent="-285750">
              <a:lnSpc>
                <a:spcPct val="100000"/>
              </a:lnSpc>
              <a:spcBef>
                <a:spcPts val="600"/>
              </a:spcBef>
              <a:buFont typeface="Arial" panose="020B0604020202020204" pitchFamily="34" charset="0"/>
              <a:buChar char="•"/>
            </a:pPr>
            <a:r>
              <a:rPr lang="en-US" sz="1300" dirty="0">
                <a:latin typeface="+mj-lt"/>
                <a:hlinkClick r:id="rId3"/>
              </a:rPr>
              <a:t>Platform Totals – </a:t>
            </a:r>
            <a:r>
              <a:rPr lang="en-US" sz="1300" dirty="0" err="1">
                <a:latin typeface="+mj-lt"/>
                <a:hlinkClick r:id="rId3"/>
              </a:rPr>
              <a:t>VGChartz</a:t>
            </a:r>
            <a:endParaRPr lang="en-US" sz="1300" dirty="0">
              <a:latin typeface="+mj-lt"/>
            </a:endParaRPr>
          </a:p>
          <a:p>
            <a:pPr marL="285750" indent="-285750">
              <a:lnSpc>
                <a:spcPct val="100000"/>
              </a:lnSpc>
              <a:spcBef>
                <a:spcPts val="600"/>
              </a:spcBef>
              <a:buFont typeface="Arial" panose="020B0604020202020204" pitchFamily="34" charset="0"/>
              <a:buChar char="•"/>
            </a:pPr>
            <a:r>
              <a:rPr lang="en-US" sz="1300" dirty="0">
                <a:latin typeface="+mj-lt"/>
              </a:rPr>
              <a:t>Data contains historical video game sales in 3 main regions from years 1986 to 2016</a:t>
            </a:r>
          </a:p>
          <a:p>
            <a:pPr>
              <a:lnSpc>
                <a:spcPct val="100000"/>
              </a:lnSpc>
              <a:spcBef>
                <a:spcPts val="600"/>
              </a:spcBef>
            </a:pPr>
            <a:r>
              <a:rPr lang="en-US" sz="1300" b="1" u="sng" dirty="0">
                <a:latin typeface="+mj-lt"/>
              </a:rPr>
              <a:t>Tools</a:t>
            </a:r>
          </a:p>
          <a:p>
            <a:pPr marL="285750" indent="-285750">
              <a:lnSpc>
                <a:spcPct val="100000"/>
              </a:lnSpc>
              <a:spcBef>
                <a:spcPts val="600"/>
              </a:spcBef>
              <a:buFont typeface="Arial" panose="020B0604020202020204" pitchFamily="34" charset="0"/>
              <a:buChar char="•"/>
            </a:pPr>
            <a:r>
              <a:rPr lang="en-US" sz="1300" dirty="0">
                <a:latin typeface="+mj-lt"/>
              </a:rPr>
              <a:t>Excel</a:t>
            </a:r>
          </a:p>
          <a:p>
            <a:pPr>
              <a:lnSpc>
                <a:spcPct val="100000"/>
              </a:lnSpc>
              <a:spcBef>
                <a:spcPts val="600"/>
              </a:spcBef>
            </a:pPr>
            <a:r>
              <a:rPr lang="en-US" sz="1300" b="1" u="sng" dirty="0">
                <a:latin typeface="+mj-lt"/>
              </a:rPr>
              <a:t>Skills</a:t>
            </a:r>
          </a:p>
          <a:p>
            <a:pPr marL="171450" indent="-171450">
              <a:lnSpc>
                <a:spcPct val="100000"/>
              </a:lnSpc>
              <a:spcBef>
                <a:spcPts val="600"/>
              </a:spcBef>
              <a:buFont typeface="Arial" panose="020B0604020202020204" pitchFamily="34" charset="0"/>
              <a:buChar char="•"/>
            </a:pPr>
            <a:r>
              <a:rPr lang="en-US" sz="1300" dirty="0">
                <a:latin typeface="+mj-lt"/>
              </a:rPr>
              <a:t>Pivot tables</a:t>
            </a:r>
          </a:p>
          <a:p>
            <a:pPr marL="285750" indent="-285750">
              <a:lnSpc>
                <a:spcPct val="100000"/>
              </a:lnSpc>
              <a:spcBef>
                <a:spcPts val="600"/>
              </a:spcBef>
              <a:buFont typeface="Arial" panose="020B0604020202020204" pitchFamily="34" charset="0"/>
              <a:buChar char="•"/>
            </a:pPr>
            <a:r>
              <a:rPr lang="en-US" sz="1300" dirty="0">
                <a:latin typeface="+mj-lt"/>
              </a:rPr>
              <a:t>Data integrity, quality, and accuracy</a:t>
            </a:r>
          </a:p>
          <a:p>
            <a:pPr marL="285750" indent="-285750">
              <a:lnSpc>
                <a:spcPct val="100000"/>
              </a:lnSpc>
              <a:buFont typeface="Arial" panose="020B0604020202020204" pitchFamily="34" charset="0"/>
              <a:buChar char="•"/>
            </a:pPr>
            <a:r>
              <a:rPr lang="en-US" sz="1300" dirty="0">
                <a:latin typeface="+mj-lt"/>
              </a:rPr>
              <a:t>Cleaning, grouping, and summarizing data</a:t>
            </a:r>
          </a:p>
          <a:p>
            <a:pPr marL="285750" indent="-285750">
              <a:lnSpc>
                <a:spcPct val="100000"/>
              </a:lnSpc>
              <a:buFont typeface="Arial" panose="020B0604020202020204" pitchFamily="34" charset="0"/>
              <a:buChar char="•"/>
            </a:pPr>
            <a:r>
              <a:rPr lang="en-US" sz="1300" dirty="0">
                <a:latin typeface="+mj-lt"/>
              </a:rPr>
              <a:t>Conduct statistical analysis</a:t>
            </a:r>
          </a:p>
          <a:p>
            <a:pPr marL="285750" indent="-285750">
              <a:lnSpc>
                <a:spcPct val="100000"/>
              </a:lnSpc>
              <a:buFont typeface="Arial" panose="020B0604020202020204" pitchFamily="34" charset="0"/>
              <a:buChar char="•"/>
            </a:pPr>
            <a:r>
              <a:rPr lang="en-US" sz="1300" dirty="0">
                <a:latin typeface="+mj-lt"/>
              </a:rPr>
              <a:t> Visualize and present insights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6" name="Date Placeholder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Contoso business plan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3</a:t>
            </a:fld>
            <a:endParaRPr lang="en-ZA" dirty="0"/>
          </a:p>
        </p:txBody>
      </p:sp>
      <p:pic>
        <p:nvPicPr>
          <p:cNvPr id="18" name="Picture 17">
            <a:extLst>
              <a:ext uri="{FF2B5EF4-FFF2-40B4-BE49-F238E27FC236}">
                <a16:creationId xmlns:a16="http://schemas.microsoft.com/office/drawing/2014/main" id="{4E0E0F40-24A6-EBF5-E9A4-6AA4A792EF37}"/>
              </a:ext>
            </a:extLst>
          </p:cNvPr>
          <p:cNvPicPr>
            <a:picLocks noChangeAspect="1"/>
          </p:cNvPicPr>
          <p:nvPr/>
        </p:nvPicPr>
        <p:blipFill>
          <a:blip r:embed="rId4"/>
          <a:stretch>
            <a:fillRect/>
          </a:stretch>
        </p:blipFill>
        <p:spPr>
          <a:xfrm>
            <a:off x="6804843" y="1681316"/>
            <a:ext cx="4118795" cy="3274142"/>
          </a:xfrm>
          <a:prstGeom prst="rect">
            <a:avLst/>
          </a:prstGeom>
        </p:spPr>
      </p:pic>
    </p:spTree>
    <p:extLst>
      <p:ext uri="{BB962C8B-B14F-4D97-AF65-F5344CB8AC3E}">
        <p14:creationId xmlns:p14="http://schemas.microsoft.com/office/powerpoint/2010/main" val="1942026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904875" y="800100"/>
            <a:ext cx="4645533" cy="1533525"/>
          </a:xfrm>
        </p:spPr>
        <p:txBody>
          <a:bodyPr>
            <a:normAutofit/>
          </a:bodyPr>
          <a:lstStyle/>
          <a:p>
            <a:r>
              <a:rPr lang="en-US" sz="1400" dirty="0"/>
              <a:t>Analysis of sales trends in different geographies.</a:t>
            </a:r>
            <a:br>
              <a:rPr lang="en-US" sz="1400" dirty="0"/>
            </a:br>
            <a:br>
              <a:rPr lang="en-US" sz="1400" dirty="0"/>
            </a:br>
            <a:r>
              <a:rPr lang="en-US" sz="1400" dirty="0"/>
              <a:t>Identifying patterns in data </a:t>
            </a:r>
            <a:br>
              <a:rPr lang="en-US" sz="1400" dirty="0"/>
            </a:br>
            <a:br>
              <a:rPr lang="en-US" sz="1400" dirty="0"/>
            </a:br>
            <a:r>
              <a:rPr lang="en-US" sz="1400" dirty="0"/>
              <a:t>Drawing conclusions based on the trends and their behavior over time</a:t>
            </a:r>
          </a:p>
        </p:txBody>
      </p:sp>
      <p:sp>
        <p:nvSpPr>
          <p:cNvPr id="3" name="Date Placeholder 2">
            <a:extLst>
              <a:ext uri="{FF2B5EF4-FFF2-40B4-BE49-F238E27FC236}">
                <a16:creationId xmlns:a16="http://schemas.microsoft.com/office/drawing/2014/main" id="{F39FF936-8D81-42BA-AE11-83A5B33666F3}"/>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2EEB76C5-C47C-4947-B895-9BBB7C93F508}"/>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1D394544-C9EA-4CC9-A8CE-78087E866119}"/>
              </a:ext>
            </a:extLst>
          </p:cNvPr>
          <p:cNvSpPr>
            <a:spLocks noGrp="1"/>
          </p:cNvSpPr>
          <p:nvPr>
            <p:ph type="sldNum" sz="quarter" idx="12"/>
          </p:nvPr>
        </p:nvSpPr>
        <p:spPr/>
        <p:txBody>
          <a:bodyPr/>
          <a:lstStyle/>
          <a:p>
            <a:fld id="{B5CEABB6-07DC-46E8-9B57-56EC44A396E5}" type="slidenum">
              <a:rPr lang="en-US" smtClean="0"/>
              <a:pPr/>
              <a:t>4</a:t>
            </a:fld>
            <a:endParaRPr lang="en-US" dirty="0"/>
          </a:p>
        </p:txBody>
      </p:sp>
      <p:pic>
        <p:nvPicPr>
          <p:cNvPr id="26" name="Content Placeholder 25">
            <a:extLst>
              <a:ext uri="{FF2B5EF4-FFF2-40B4-BE49-F238E27FC236}">
                <a16:creationId xmlns:a16="http://schemas.microsoft.com/office/drawing/2014/main" id="{1395E7D3-6A30-C13D-9A75-5385AC3BADA9}"/>
              </a:ext>
            </a:extLst>
          </p:cNvPr>
          <p:cNvPicPr>
            <a:picLocks noGrp="1" noChangeAspect="1"/>
          </p:cNvPicPr>
          <p:nvPr>
            <p:ph idx="1"/>
          </p:nvPr>
        </p:nvPicPr>
        <p:blipFill>
          <a:blip r:embed="rId2"/>
          <a:stretch>
            <a:fillRect/>
          </a:stretch>
        </p:blipFill>
        <p:spPr>
          <a:xfrm>
            <a:off x="276225" y="2265435"/>
            <a:ext cx="4791075" cy="3630540"/>
          </a:xfrm>
          <a:prstGeom prst="rect">
            <a:avLst/>
          </a:prstGeom>
        </p:spPr>
      </p:pic>
      <p:sp>
        <p:nvSpPr>
          <p:cNvPr id="27" name="TextBox 26">
            <a:extLst>
              <a:ext uri="{FF2B5EF4-FFF2-40B4-BE49-F238E27FC236}">
                <a16:creationId xmlns:a16="http://schemas.microsoft.com/office/drawing/2014/main" id="{1CD8EAD4-9D00-71F4-6339-7B8705641E28}"/>
              </a:ext>
            </a:extLst>
          </p:cNvPr>
          <p:cNvSpPr txBox="1"/>
          <p:nvPr/>
        </p:nvSpPr>
        <p:spPr>
          <a:xfrm>
            <a:off x="3924300" y="0"/>
            <a:ext cx="4314825" cy="523220"/>
          </a:xfrm>
          <a:prstGeom prst="rect">
            <a:avLst/>
          </a:prstGeom>
          <a:noFill/>
        </p:spPr>
        <p:txBody>
          <a:bodyPr wrap="square" rtlCol="0">
            <a:spAutoFit/>
          </a:bodyPr>
          <a:lstStyle/>
          <a:p>
            <a:pPr algn="ctr"/>
            <a:r>
              <a:rPr lang="en-US" sz="2800" b="1" dirty="0"/>
              <a:t>SALES TREND ANALYSIS</a:t>
            </a:r>
          </a:p>
        </p:txBody>
      </p:sp>
      <p:sp>
        <p:nvSpPr>
          <p:cNvPr id="30" name="Picture Placeholder 29">
            <a:extLst>
              <a:ext uri="{FF2B5EF4-FFF2-40B4-BE49-F238E27FC236}">
                <a16:creationId xmlns:a16="http://schemas.microsoft.com/office/drawing/2014/main" id="{6504829B-EE82-53CD-D6BE-C2C5C4EB5D2C}"/>
              </a:ext>
            </a:extLst>
          </p:cNvPr>
          <p:cNvSpPr>
            <a:spLocks noGrp="1"/>
          </p:cNvSpPr>
          <p:nvPr>
            <p:ph type="pic" sz="quarter" idx="15"/>
          </p:nvPr>
        </p:nvSpPr>
        <p:spPr/>
      </p:sp>
      <p:pic>
        <p:nvPicPr>
          <p:cNvPr id="34" name="Picture 33">
            <a:extLst>
              <a:ext uri="{FF2B5EF4-FFF2-40B4-BE49-F238E27FC236}">
                <a16:creationId xmlns:a16="http://schemas.microsoft.com/office/drawing/2014/main" id="{1EC3E2AA-4F71-3121-06B3-A5AA76EF543B}"/>
              </a:ext>
            </a:extLst>
          </p:cNvPr>
          <p:cNvPicPr>
            <a:picLocks noChangeAspect="1"/>
          </p:cNvPicPr>
          <p:nvPr/>
        </p:nvPicPr>
        <p:blipFill>
          <a:blip r:embed="rId3"/>
          <a:stretch>
            <a:fillRect/>
          </a:stretch>
        </p:blipFill>
        <p:spPr>
          <a:xfrm>
            <a:off x="5057775" y="752475"/>
            <a:ext cx="7134225" cy="5343525"/>
          </a:xfrm>
          <a:prstGeom prst="rect">
            <a:avLst/>
          </a:prstGeom>
        </p:spPr>
      </p:pic>
    </p:spTree>
    <p:extLst>
      <p:ext uri="{BB962C8B-B14F-4D97-AF65-F5344CB8AC3E}">
        <p14:creationId xmlns:p14="http://schemas.microsoft.com/office/powerpoint/2010/main" val="4268866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70400D5-417D-22BA-18B7-9A08C124853F}"/>
              </a:ext>
            </a:extLst>
          </p:cNvPr>
          <p:cNvSpPr>
            <a:spLocks noGrp="1"/>
          </p:cNvSpPr>
          <p:nvPr>
            <p:ph type="pic" sz="quarter" idx="15"/>
          </p:nvPr>
        </p:nvSpPr>
        <p:spPr/>
      </p:sp>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933450" y="809625"/>
            <a:ext cx="4616958" cy="1409700"/>
          </a:xfrm>
        </p:spPr>
        <p:txBody>
          <a:bodyPr>
            <a:normAutofit fontScale="90000"/>
          </a:bodyPr>
          <a:lstStyle/>
          <a:p>
            <a:r>
              <a:rPr lang="en-US" dirty="0"/>
              <a:t>COMPARING VIDEO GAME GENRES ACROSS REGION</a:t>
            </a:r>
          </a:p>
        </p:txBody>
      </p:sp>
      <p:sp>
        <p:nvSpPr>
          <p:cNvPr id="3" name="Date Placeholder 2">
            <a:extLst>
              <a:ext uri="{FF2B5EF4-FFF2-40B4-BE49-F238E27FC236}">
                <a16:creationId xmlns:a16="http://schemas.microsoft.com/office/drawing/2014/main" id="{72ACEAC8-9981-4A69-A3CD-BABCCC4776C4}"/>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27164BDA-6240-43FA-897D-C5284AC3B0B3}"/>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6B4E214-2330-4B23-B2DE-B23F90535ED4}"/>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10" name="Content Placeholder 9">
            <a:extLst>
              <a:ext uri="{FF2B5EF4-FFF2-40B4-BE49-F238E27FC236}">
                <a16:creationId xmlns:a16="http://schemas.microsoft.com/office/drawing/2014/main" id="{06E9DF81-6EBC-B6EE-7FCD-49372EC303B3}"/>
              </a:ext>
            </a:extLst>
          </p:cNvPr>
          <p:cNvPicPr>
            <a:picLocks noGrp="1" noChangeAspect="1"/>
          </p:cNvPicPr>
          <p:nvPr>
            <p:ph idx="1"/>
          </p:nvPr>
        </p:nvPicPr>
        <p:blipFill>
          <a:blip r:embed="rId2"/>
          <a:stretch>
            <a:fillRect/>
          </a:stretch>
        </p:blipFill>
        <p:spPr>
          <a:xfrm>
            <a:off x="434155" y="2129833"/>
            <a:ext cx="3771900" cy="2122415"/>
          </a:xfrm>
          <a:prstGeom prst="rect">
            <a:avLst/>
          </a:prstGeom>
        </p:spPr>
      </p:pic>
      <p:pic>
        <p:nvPicPr>
          <p:cNvPr id="9" name="Picture 8">
            <a:extLst>
              <a:ext uri="{FF2B5EF4-FFF2-40B4-BE49-F238E27FC236}">
                <a16:creationId xmlns:a16="http://schemas.microsoft.com/office/drawing/2014/main" id="{E5D88940-4535-E16D-3F98-F0D25A4D6479}"/>
              </a:ext>
            </a:extLst>
          </p:cNvPr>
          <p:cNvPicPr>
            <a:picLocks noChangeAspect="1"/>
          </p:cNvPicPr>
          <p:nvPr/>
        </p:nvPicPr>
        <p:blipFill>
          <a:blip r:embed="rId3"/>
          <a:stretch>
            <a:fillRect/>
          </a:stretch>
        </p:blipFill>
        <p:spPr>
          <a:xfrm>
            <a:off x="5905500" y="771526"/>
            <a:ext cx="6391275" cy="4171950"/>
          </a:xfrm>
          <a:prstGeom prst="rect">
            <a:avLst/>
          </a:prstGeom>
        </p:spPr>
      </p:pic>
      <p:pic>
        <p:nvPicPr>
          <p:cNvPr id="11" name="Picture 10">
            <a:extLst>
              <a:ext uri="{FF2B5EF4-FFF2-40B4-BE49-F238E27FC236}">
                <a16:creationId xmlns:a16="http://schemas.microsoft.com/office/drawing/2014/main" id="{16440A2A-C89B-A176-F6BA-3C633CB1B860}"/>
              </a:ext>
            </a:extLst>
          </p:cNvPr>
          <p:cNvPicPr>
            <a:picLocks noChangeAspect="1"/>
          </p:cNvPicPr>
          <p:nvPr/>
        </p:nvPicPr>
        <p:blipFill>
          <a:blip r:embed="rId4"/>
          <a:stretch>
            <a:fillRect/>
          </a:stretch>
        </p:blipFill>
        <p:spPr>
          <a:xfrm>
            <a:off x="5905500" y="4485200"/>
            <a:ext cx="4157911" cy="2294457"/>
          </a:xfrm>
          <a:prstGeom prst="rect">
            <a:avLst/>
          </a:prstGeom>
        </p:spPr>
      </p:pic>
      <p:pic>
        <p:nvPicPr>
          <p:cNvPr id="12" name="Picture 11">
            <a:extLst>
              <a:ext uri="{FF2B5EF4-FFF2-40B4-BE49-F238E27FC236}">
                <a16:creationId xmlns:a16="http://schemas.microsoft.com/office/drawing/2014/main" id="{84797DDA-4F9A-9C85-5C7A-F33685FDA9D6}"/>
              </a:ext>
            </a:extLst>
          </p:cNvPr>
          <p:cNvPicPr>
            <a:picLocks noChangeAspect="1"/>
          </p:cNvPicPr>
          <p:nvPr/>
        </p:nvPicPr>
        <p:blipFill>
          <a:blip r:embed="rId5"/>
          <a:stretch>
            <a:fillRect/>
          </a:stretch>
        </p:blipFill>
        <p:spPr>
          <a:xfrm>
            <a:off x="409268" y="4136593"/>
            <a:ext cx="3924300" cy="2208332"/>
          </a:xfrm>
          <a:prstGeom prst="rect">
            <a:avLst/>
          </a:prstGeom>
        </p:spPr>
      </p:pic>
      <p:sp>
        <p:nvSpPr>
          <p:cNvPr id="13" name="TextBox 12">
            <a:extLst>
              <a:ext uri="{FF2B5EF4-FFF2-40B4-BE49-F238E27FC236}">
                <a16:creationId xmlns:a16="http://schemas.microsoft.com/office/drawing/2014/main" id="{8BEFC055-E8E1-98A2-E24A-1B5388ADFB3B}"/>
              </a:ext>
            </a:extLst>
          </p:cNvPr>
          <p:cNvSpPr txBox="1"/>
          <p:nvPr/>
        </p:nvSpPr>
        <p:spPr>
          <a:xfrm>
            <a:off x="4159045" y="2260805"/>
            <a:ext cx="1897626" cy="2400657"/>
          </a:xfrm>
          <a:prstGeom prst="rect">
            <a:avLst/>
          </a:prstGeom>
          <a:noFill/>
        </p:spPr>
        <p:txBody>
          <a:bodyPr wrap="square" rtlCol="0">
            <a:spAutoFit/>
          </a:bodyPr>
          <a:lstStyle/>
          <a:p>
            <a:r>
              <a:rPr lang="en-US" sz="1500" dirty="0"/>
              <a:t>Used pivot tables to cross assess the most popular items  Used MS Excel to manipulate data </a:t>
            </a:r>
          </a:p>
          <a:p>
            <a:r>
              <a:rPr lang="en-US" sz="1500" dirty="0"/>
              <a:t> Created different types of visualizations to underscore important point</a:t>
            </a:r>
          </a:p>
        </p:txBody>
      </p:sp>
    </p:spTree>
    <p:extLst>
      <p:ext uri="{BB962C8B-B14F-4D97-AF65-F5344CB8AC3E}">
        <p14:creationId xmlns:p14="http://schemas.microsoft.com/office/powerpoint/2010/main" val="3197763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1D291211-3EE5-468A-9544-9DD9E6923594}"/>
              </a:ext>
            </a:extLst>
          </p:cNvPr>
          <p:cNvSpPr>
            <a:spLocks noGrp="1"/>
          </p:cNvSpPr>
          <p:nvPr>
            <p:ph type="title"/>
          </p:nvPr>
        </p:nvSpPr>
        <p:spPr/>
        <p:txBody>
          <a:bodyPr>
            <a:normAutofit/>
          </a:bodyPr>
          <a:lstStyle/>
          <a:p>
            <a:r>
              <a:rPr lang="en-US" dirty="0"/>
              <a:t>Project Results and Recommendations</a:t>
            </a:r>
          </a:p>
        </p:txBody>
      </p:sp>
      <p:sp>
        <p:nvSpPr>
          <p:cNvPr id="8" name="Text Placeholder 7">
            <a:extLst>
              <a:ext uri="{FF2B5EF4-FFF2-40B4-BE49-F238E27FC236}">
                <a16:creationId xmlns:a16="http://schemas.microsoft.com/office/drawing/2014/main" id="{5DC52A3B-B8E8-9070-2DFB-46356B304233}"/>
              </a:ext>
            </a:extLst>
          </p:cNvPr>
          <p:cNvSpPr>
            <a:spLocks noGrp="1"/>
          </p:cNvSpPr>
          <p:nvPr>
            <p:ph type="body" idx="1"/>
          </p:nvPr>
        </p:nvSpPr>
        <p:spPr/>
        <p:txBody>
          <a:bodyPr>
            <a:normAutofit/>
          </a:bodyPr>
          <a:lstStyle/>
          <a:p>
            <a:r>
              <a:rPr lang="en-US" sz="2400" b="1" dirty="0"/>
              <a:t>Results</a:t>
            </a:r>
          </a:p>
        </p:txBody>
      </p:sp>
      <p:sp>
        <p:nvSpPr>
          <p:cNvPr id="9" name="Content Placeholder 8">
            <a:extLst>
              <a:ext uri="{FF2B5EF4-FFF2-40B4-BE49-F238E27FC236}">
                <a16:creationId xmlns:a16="http://schemas.microsoft.com/office/drawing/2014/main" id="{C9F5E0A5-B157-E6EF-1334-150315DD7C5D}"/>
              </a:ext>
            </a:extLst>
          </p:cNvPr>
          <p:cNvSpPr>
            <a:spLocks noGrp="1"/>
          </p:cNvSpPr>
          <p:nvPr>
            <p:ph sz="half" idx="2"/>
          </p:nvPr>
        </p:nvSpPr>
        <p:spPr>
          <a:xfrm>
            <a:off x="839788" y="2386584"/>
            <a:ext cx="5157787" cy="3957066"/>
          </a:xfrm>
        </p:spPr>
        <p:txBody>
          <a:bodyPr>
            <a:normAutofit/>
          </a:bodyPr>
          <a:lstStyle/>
          <a:p>
            <a:r>
              <a:rPr lang="en-US" sz="1400" dirty="0"/>
              <a:t>North America has had the largest sales globally, being at or above 50% of Global Sales until 2016 when Europe surpassed, with 38% of Global Sales and North America at 32% of Global Sales.</a:t>
            </a:r>
          </a:p>
          <a:p>
            <a:r>
              <a:rPr lang="en-US" sz="1400" dirty="0"/>
              <a:t>North America has a larger population and could be why they were the top selling region for the longest time, Japan has a smaller population and can play a role into why their sales are so much lower, and Europe is the only region who has had a steady increase in Global Sales.</a:t>
            </a:r>
          </a:p>
          <a:p>
            <a:r>
              <a:rPr lang="en-US" sz="1400" dirty="0"/>
              <a:t>North America has dropped the most being at 52% in 2008 and 32% in 2016. Europe was at 27% in 2008 and 38% in 2016. Japan was at 9% in 2008 and 19% in 2016.</a:t>
            </a:r>
          </a:p>
          <a:p>
            <a:r>
              <a:rPr lang="en-US" sz="1400" dirty="0"/>
              <a:t>Europe now has the largest sales globally.</a:t>
            </a:r>
          </a:p>
          <a:p>
            <a:r>
              <a:rPr lang="en-US" sz="1400" dirty="0"/>
              <a:t>North America and European regions have the same top 2 genres being Action and Shooter.</a:t>
            </a:r>
          </a:p>
          <a:p>
            <a:r>
              <a:rPr lang="en-US" sz="1400" dirty="0"/>
              <a:t>Japanese region’s top 2 genres are Action and Role-Playing.</a:t>
            </a:r>
          </a:p>
          <a:p>
            <a:endParaRPr lang="en-US" sz="1400" dirty="0"/>
          </a:p>
        </p:txBody>
      </p:sp>
      <p:sp>
        <p:nvSpPr>
          <p:cNvPr id="10" name="Text Placeholder 9">
            <a:extLst>
              <a:ext uri="{FF2B5EF4-FFF2-40B4-BE49-F238E27FC236}">
                <a16:creationId xmlns:a16="http://schemas.microsoft.com/office/drawing/2014/main" id="{1E83F57F-8E10-348F-F8DE-6498878CDC51}"/>
              </a:ext>
            </a:extLst>
          </p:cNvPr>
          <p:cNvSpPr>
            <a:spLocks noGrp="1"/>
          </p:cNvSpPr>
          <p:nvPr>
            <p:ph type="body" sz="quarter" idx="3"/>
          </p:nvPr>
        </p:nvSpPr>
        <p:spPr/>
        <p:txBody>
          <a:bodyPr>
            <a:normAutofit/>
          </a:bodyPr>
          <a:lstStyle/>
          <a:p>
            <a:r>
              <a:rPr lang="en-US" sz="1800" b="1" dirty="0"/>
              <a:t>Recommendations</a:t>
            </a:r>
          </a:p>
        </p:txBody>
      </p:sp>
      <p:sp>
        <p:nvSpPr>
          <p:cNvPr id="11" name="Content Placeholder 10">
            <a:extLst>
              <a:ext uri="{FF2B5EF4-FFF2-40B4-BE49-F238E27FC236}">
                <a16:creationId xmlns:a16="http://schemas.microsoft.com/office/drawing/2014/main" id="{BF68534A-1289-674E-0051-42DD4EB6722F}"/>
              </a:ext>
            </a:extLst>
          </p:cNvPr>
          <p:cNvSpPr>
            <a:spLocks noGrp="1"/>
          </p:cNvSpPr>
          <p:nvPr>
            <p:ph sz="quarter" idx="4"/>
          </p:nvPr>
        </p:nvSpPr>
        <p:spPr/>
        <p:txBody>
          <a:bodyPr>
            <a:normAutofit/>
          </a:bodyPr>
          <a:lstStyle/>
          <a:p>
            <a:r>
              <a:rPr lang="en-US" sz="1400" dirty="0"/>
              <a:t>It would be worth investing more into the marketing in Europe as they have a stead climb up in Global Sales. We could see a large increase in sales and therefor profit. Japan is also on the increase by 10%, you could increase the marketing budget and see how much they can increase their sales.</a:t>
            </a:r>
          </a:p>
          <a:p>
            <a:r>
              <a:rPr lang="en-US" sz="1400" dirty="0"/>
              <a:t>The budget should be allocated toward Action genre as all 3 regions have that in their top 2. Working on marketing for games already made in that genre or developing new games. </a:t>
            </a:r>
          </a:p>
          <a:p>
            <a:r>
              <a:rPr lang="en-US" sz="1400" dirty="0"/>
              <a:t>Some of the budget could also be allocated to Role-playing and shooter genre as those were next top genres in the 3 regions. I would not allocate as much as the Action genre would get. </a:t>
            </a:r>
          </a:p>
          <a:p>
            <a:r>
              <a:rPr lang="en-US" sz="1400" dirty="0"/>
              <a:t>As the data changes year to year, it is my</a:t>
            </a:r>
            <a:r>
              <a:rPr lang="en-US" sz="1050" dirty="0"/>
              <a:t> </a:t>
            </a:r>
            <a:r>
              <a:rPr lang="en-US" sz="1400" dirty="0"/>
              <a:t>recommendation to base budget on what platform has the most sales in each region.</a:t>
            </a:r>
          </a:p>
          <a:p>
            <a:r>
              <a:rPr lang="en-US" sz="1400" dirty="0">
                <a:hlinkClick r:id="rId3" action="ppaction://hlinkpres?slideindex=1&amp;slidetitle="/>
              </a:rPr>
              <a:t>C:\Users\cmas9\Downloads\Final-Project-Presentation-for-GameCo.pptx</a:t>
            </a:r>
            <a:endParaRPr lang="en-US" sz="1400" dirty="0"/>
          </a:p>
        </p:txBody>
      </p:sp>
      <p:sp>
        <p:nvSpPr>
          <p:cNvPr id="16" name="Date Placeholder 15">
            <a:extLst>
              <a:ext uri="{FF2B5EF4-FFF2-40B4-BE49-F238E27FC236}">
                <a16:creationId xmlns:a16="http://schemas.microsoft.com/office/drawing/2014/main" id="{D0853325-76A7-4AEB-8F7F-CF0B2580773B}"/>
              </a:ext>
            </a:extLst>
          </p:cNvPr>
          <p:cNvSpPr>
            <a:spLocks noGrp="1"/>
          </p:cNvSpPr>
          <p:nvPr>
            <p:ph type="dt" sz="half" idx="10"/>
          </p:nvPr>
        </p:nvSpPr>
        <p:spPr/>
        <p:txBody>
          <a:bodyPr/>
          <a:lstStyle/>
          <a:p>
            <a:r>
              <a:rPr lang="en-US" dirty="0">
                <a:solidFill>
                  <a:schemeClr val="bg1">
                    <a:lumMod val="75000"/>
                  </a:schemeClr>
                </a:solidFill>
              </a:rPr>
              <a:t>20XX</a:t>
            </a:r>
          </a:p>
        </p:txBody>
      </p:sp>
      <p:sp>
        <p:nvSpPr>
          <p:cNvPr id="17" name="Footer Placeholder 16">
            <a:extLst>
              <a:ext uri="{FF2B5EF4-FFF2-40B4-BE49-F238E27FC236}">
                <a16:creationId xmlns:a16="http://schemas.microsoft.com/office/drawing/2014/main" id="{A3CFEF10-F087-43D5-9B68-DA35850ED85E}"/>
              </a:ext>
            </a:extLst>
          </p:cNvPr>
          <p:cNvSpPr>
            <a:spLocks noGrp="1"/>
          </p:cNvSpPr>
          <p:nvPr>
            <p:ph type="ftr" sz="quarter" idx="11"/>
          </p:nvPr>
        </p:nvSpPr>
        <p:spPr/>
        <p:txBody>
          <a:bodyPr/>
          <a:lstStyle/>
          <a:p>
            <a:r>
              <a:rPr lang="en-US" dirty="0"/>
              <a:t>Contoso business plan</a:t>
            </a:r>
          </a:p>
        </p:txBody>
      </p:sp>
      <p:sp>
        <p:nvSpPr>
          <p:cNvPr id="18" name="Slide Number Placeholder 17">
            <a:extLst>
              <a:ext uri="{FF2B5EF4-FFF2-40B4-BE49-F238E27FC236}">
                <a16:creationId xmlns:a16="http://schemas.microsoft.com/office/drawing/2014/main" id="{782260B2-4C92-4B33-AF87-E5810D104DAD}"/>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2114420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a:normAutofit/>
          </a:bodyPr>
          <a:lstStyle/>
          <a:p>
            <a:r>
              <a:rPr lang="en-US" dirty="0"/>
              <a:t>Staffing for Influenza Season</a:t>
            </a:r>
          </a:p>
        </p:txBody>
      </p:sp>
      <p:sp>
        <p:nvSpPr>
          <p:cNvPr id="38" name="Content Placeholder 3">
            <a:extLst>
              <a:ext uri="{FF2B5EF4-FFF2-40B4-BE49-F238E27FC236}">
                <a16:creationId xmlns:a16="http://schemas.microsoft.com/office/drawing/2014/main" id="{032280DC-AEF9-204E-A92B-A433E91E435C}"/>
              </a:ext>
            </a:extLst>
          </p:cNvPr>
          <p:cNvSpPr>
            <a:spLocks noGrp="1"/>
          </p:cNvSpPr>
          <p:nvPr>
            <p:ph idx="1"/>
          </p:nvPr>
        </p:nvSpPr>
        <p:spPr>
          <a:xfrm>
            <a:off x="1657183" y="2076450"/>
            <a:ext cx="4114800" cy="1466850"/>
          </a:xfrm>
        </p:spPr>
        <p:txBody>
          <a:bodyPr vert="horz" lIns="91440" tIns="45720" rIns="91440" bIns="45720" rtlCol="0" anchor="t">
            <a:normAutofit fontScale="70000" lnSpcReduction="20000"/>
          </a:bodyPr>
          <a:lstStyle/>
          <a:p>
            <a:r>
              <a:rPr lang="en-US" sz="2000" dirty="0">
                <a:latin typeface="+mj-lt"/>
              </a:rPr>
              <a:t>Analyzing historical data to determine when and where to sent temporary frontline staff during an influenza outbreak with minimal instances of understaffing and overstaffing across the states.</a:t>
            </a:r>
          </a:p>
          <a:p>
            <a:endParaRPr lang="en-US" dirty="0"/>
          </a:p>
        </p:txBody>
      </p:sp>
      <p:sp>
        <p:nvSpPr>
          <p:cNvPr id="43" name="Content Placeholder 31">
            <a:extLst>
              <a:ext uri="{FF2B5EF4-FFF2-40B4-BE49-F238E27FC236}">
                <a16:creationId xmlns:a16="http://schemas.microsoft.com/office/drawing/2014/main" id="{FFD777EC-E653-DE40-A635-99F5A0B723DE}"/>
              </a:ext>
            </a:extLst>
          </p:cNvPr>
          <p:cNvSpPr>
            <a:spLocks noGrp="1"/>
          </p:cNvSpPr>
          <p:nvPr>
            <p:ph idx="19"/>
          </p:nvPr>
        </p:nvSpPr>
        <p:spPr>
          <a:xfrm>
            <a:off x="1657183" y="3324225"/>
            <a:ext cx="4114800" cy="314325"/>
          </a:xfrm>
        </p:spPr>
        <p:txBody>
          <a:bodyPr/>
          <a:lstStyle/>
          <a:p>
            <a:r>
              <a:rPr lang="en-US" dirty="0"/>
              <a:t>Data</a:t>
            </a:r>
          </a:p>
        </p:txBody>
      </p:sp>
      <p:sp>
        <p:nvSpPr>
          <p:cNvPr id="42" name="Content Placeholder 30">
            <a:extLst>
              <a:ext uri="{FF2B5EF4-FFF2-40B4-BE49-F238E27FC236}">
                <a16:creationId xmlns:a16="http://schemas.microsoft.com/office/drawing/2014/main" id="{F040CB1D-0082-0741-910A-688CA7131529}"/>
              </a:ext>
            </a:extLst>
          </p:cNvPr>
          <p:cNvSpPr>
            <a:spLocks noGrp="1"/>
          </p:cNvSpPr>
          <p:nvPr>
            <p:ph idx="18"/>
          </p:nvPr>
        </p:nvSpPr>
        <p:spPr>
          <a:xfrm>
            <a:off x="1581151" y="3552826"/>
            <a:ext cx="4591050" cy="2514600"/>
          </a:xfrm>
        </p:spPr>
        <p:txBody>
          <a:bodyPr>
            <a:normAutofit fontScale="85000" lnSpcReduction="10000"/>
          </a:bodyPr>
          <a:lstStyle/>
          <a:p>
            <a:pPr marL="285750" indent="-285750">
              <a:buFont typeface="Arial" panose="020B0604020202020204" pitchFamily="34" charset="0"/>
              <a:buChar char="•"/>
            </a:pPr>
            <a:r>
              <a:rPr lang="en-US" dirty="0">
                <a:hlinkClick r:id="rId2"/>
              </a:rPr>
              <a:t>https://images.careerfoundry.com/public/courses/data-immersion/A1-A2_Influenza_Project/CDC_Influenza_Visits.xlsx</a:t>
            </a:r>
            <a:endParaRPr lang="en-US" dirty="0"/>
          </a:p>
          <a:p>
            <a:pPr marL="285750" indent="-285750">
              <a:buFont typeface="Arial" panose="020B0604020202020204" pitchFamily="34" charset="0"/>
              <a:buChar char="•"/>
            </a:pPr>
            <a:r>
              <a:rPr lang="en-US" dirty="0">
                <a:hlinkClick r:id="rId3"/>
              </a:rPr>
              <a:t>https://images.careerfoundry.com/public/courses/data-immersion/A1-A2_Influenza_Project/CDC_Lab_Tests.xlsx</a:t>
            </a:r>
            <a:endParaRPr lang="en-US" dirty="0"/>
          </a:p>
          <a:p>
            <a:pPr marL="285750" indent="-285750">
              <a:buFont typeface="Arial" panose="020B0604020202020204" pitchFamily="34" charset="0"/>
              <a:buChar char="•"/>
            </a:pPr>
            <a:r>
              <a:rPr lang="en-US" dirty="0"/>
              <a:t>https://images.careerfoundry.com/public/courses/data-immersion/A1-A2_Influenza_Project/NIS_Flu_Shot_Survey_reduced.xlsx</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1" name="Content Placeholder 29">
            <a:extLst>
              <a:ext uri="{FF2B5EF4-FFF2-40B4-BE49-F238E27FC236}">
                <a16:creationId xmlns:a16="http://schemas.microsoft.com/office/drawing/2014/main" id="{C9FA8C80-0154-4B4D-9712-FE3DB4C3C6F6}"/>
              </a:ext>
            </a:extLst>
          </p:cNvPr>
          <p:cNvSpPr>
            <a:spLocks noGrp="1"/>
          </p:cNvSpPr>
          <p:nvPr>
            <p:ph idx="17"/>
          </p:nvPr>
        </p:nvSpPr>
        <p:spPr>
          <a:xfrm>
            <a:off x="6404811" y="2068616"/>
            <a:ext cx="4114800" cy="274320"/>
          </a:xfrm>
        </p:spPr>
        <p:txBody>
          <a:bodyPr/>
          <a:lstStyle/>
          <a:p>
            <a:r>
              <a:rPr lang="en-US" dirty="0"/>
              <a:t>Tools</a:t>
            </a:r>
          </a:p>
        </p:txBody>
      </p:sp>
      <p:sp>
        <p:nvSpPr>
          <p:cNvPr id="39" name="Content Placeholder 4">
            <a:extLst>
              <a:ext uri="{FF2B5EF4-FFF2-40B4-BE49-F238E27FC236}">
                <a16:creationId xmlns:a16="http://schemas.microsoft.com/office/drawing/2014/main" id="{8F90BA52-ED8F-7744-B135-D2F22EC0C846}"/>
              </a:ext>
            </a:extLst>
          </p:cNvPr>
          <p:cNvSpPr>
            <a:spLocks noGrp="1"/>
          </p:cNvSpPr>
          <p:nvPr>
            <p:ph idx="15"/>
          </p:nvPr>
        </p:nvSpPr>
        <p:spPr>
          <a:xfrm>
            <a:off x="6414336" y="2305050"/>
            <a:ext cx="4114800" cy="942975"/>
          </a:xfrm>
        </p:spPr>
        <p:txBody>
          <a:bodyPr>
            <a:noAutofit/>
          </a:bodyPr>
          <a:lstStyle/>
          <a:p>
            <a:pPr marL="285750" indent="-285750">
              <a:lnSpc>
                <a:spcPct val="100000"/>
              </a:lnSpc>
              <a:buFont typeface="Arial" panose="020B0604020202020204" pitchFamily="34" charset="0"/>
              <a:buChar char="•"/>
            </a:pPr>
            <a:r>
              <a:rPr lang="en-US" sz="1600" dirty="0"/>
              <a:t>Excel</a:t>
            </a:r>
          </a:p>
          <a:p>
            <a:pPr marL="285750" indent="-285750">
              <a:lnSpc>
                <a:spcPct val="100000"/>
              </a:lnSpc>
              <a:buFont typeface="Arial" panose="020B0604020202020204" pitchFamily="34" charset="0"/>
              <a:buChar char="•"/>
            </a:pPr>
            <a:r>
              <a:rPr lang="en-US" sz="1600" dirty="0"/>
              <a:t>Tableau</a:t>
            </a:r>
            <a:endParaRPr lang="en-US" dirty="0"/>
          </a:p>
        </p:txBody>
      </p:sp>
      <p:sp>
        <p:nvSpPr>
          <p:cNvPr id="47" name="Content Placeholder 35">
            <a:extLst>
              <a:ext uri="{FF2B5EF4-FFF2-40B4-BE49-F238E27FC236}">
                <a16:creationId xmlns:a16="http://schemas.microsoft.com/office/drawing/2014/main" id="{DA3D0C66-F3DC-0A49-B50D-9EA3966FF404}"/>
              </a:ext>
            </a:extLst>
          </p:cNvPr>
          <p:cNvSpPr>
            <a:spLocks noGrp="1"/>
          </p:cNvSpPr>
          <p:nvPr>
            <p:ph idx="23"/>
          </p:nvPr>
        </p:nvSpPr>
        <p:spPr>
          <a:xfrm>
            <a:off x="6404811" y="3228975"/>
            <a:ext cx="4114800" cy="333375"/>
          </a:xfrm>
        </p:spPr>
        <p:txBody>
          <a:bodyPr/>
          <a:lstStyle/>
          <a:p>
            <a:r>
              <a:rPr lang="en-US" dirty="0"/>
              <a:t>Analytical Techniques</a:t>
            </a:r>
          </a:p>
        </p:txBody>
      </p:sp>
      <p:sp>
        <p:nvSpPr>
          <p:cNvPr id="46" name="Content Placeholder 34">
            <a:extLst>
              <a:ext uri="{FF2B5EF4-FFF2-40B4-BE49-F238E27FC236}">
                <a16:creationId xmlns:a16="http://schemas.microsoft.com/office/drawing/2014/main" id="{9E2D7212-9D44-BA47-91D4-3FB11FDCE39E}"/>
              </a:ext>
            </a:extLst>
          </p:cNvPr>
          <p:cNvSpPr>
            <a:spLocks noGrp="1"/>
          </p:cNvSpPr>
          <p:nvPr>
            <p:ph idx="22"/>
          </p:nvPr>
        </p:nvSpPr>
        <p:spPr>
          <a:xfrm>
            <a:off x="6404811" y="3562351"/>
            <a:ext cx="4114800" cy="2390774"/>
          </a:xfrm>
        </p:spPr>
        <p:txBody>
          <a:bodyPr>
            <a:normAutofit fontScale="85000" lnSpcReduction="10000"/>
          </a:bodyPr>
          <a:lstStyle/>
          <a:p>
            <a:pPr>
              <a:lnSpc>
                <a:spcPct val="120000"/>
              </a:lnSpc>
            </a:pPr>
            <a:r>
              <a:rPr lang="en-US" dirty="0"/>
              <a:t>Translating business requirements </a:t>
            </a:r>
          </a:p>
          <a:p>
            <a:pPr>
              <a:lnSpc>
                <a:spcPct val="120000"/>
              </a:lnSpc>
            </a:pPr>
            <a:r>
              <a:rPr lang="en-US" dirty="0"/>
              <a:t>Data Cleaning</a:t>
            </a:r>
          </a:p>
          <a:p>
            <a:pPr>
              <a:lnSpc>
                <a:spcPct val="120000"/>
              </a:lnSpc>
            </a:pPr>
            <a:r>
              <a:rPr lang="en-US" dirty="0"/>
              <a:t> Data Integration and Transformation Statistical Hypothesis </a:t>
            </a:r>
          </a:p>
          <a:p>
            <a:pPr>
              <a:lnSpc>
                <a:spcPct val="120000"/>
              </a:lnSpc>
            </a:pPr>
            <a:r>
              <a:rPr lang="en-US" dirty="0"/>
              <a:t>Testing Visual Analysis </a:t>
            </a:r>
          </a:p>
          <a:p>
            <a:pPr>
              <a:lnSpc>
                <a:spcPct val="120000"/>
              </a:lnSpc>
            </a:pPr>
            <a:r>
              <a:rPr lang="en-US" dirty="0"/>
              <a:t>Forecasting </a:t>
            </a:r>
          </a:p>
          <a:p>
            <a:pPr>
              <a:lnSpc>
                <a:spcPct val="120000"/>
              </a:lnSpc>
            </a:pPr>
            <a:r>
              <a:rPr lang="en-US" dirty="0"/>
              <a:t>Storytelling in Tableau </a:t>
            </a:r>
          </a:p>
          <a:p>
            <a:pPr>
              <a:lnSpc>
                <a:spcPct val="120000"/>
              </a:lnSpc>
            </a:pPr>
            <a:r>
              <a:rPr lang="en-US" dirty="0"/>
              <a:t>Presenting findings to stakeholders </a:t>
            </a:r>
          </a:p>
        </p:txBody>
      </p:sp>
      <p:sp>
        <p:nvSpPr>
          <p:cNvPr id="3" name="Date Placeholder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595F4C2B-CB37-4281-A527-07A09A21A05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517045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1EF02964-6708-42E7-9841-A3E40E249928}"/>
              </a:ext>
            </a:extLst>
          </p:cNvPr>
          <p:cNvSpPr>
            <a:spLocks noGrp="1"/>
          </p:cNvSpPr>
          <p:nvPr>
            <p:ph type="title"/>
          </p:nvPr>
        </p:nvSpPr>
        <p:spPr/>
        <p:txBody>
          <a:bodyPr/>
          <a:lstStyle/>
          <a:p>
            <a:r>
              <a:rPr lang="en-US" dirty="0"/>
              <a:t>Regional and Age Analysis</a:t>
            </a:r>
          </a:p>
        </p:txBody>
      </p:sp>
      <p:sp>
        <p:nvSpPr>
          <p:cNvPr id="13" name="Text Placeholder 12">
            <a:extLst>
              <a:ext uri="{FF2B5EF4-FFF2-40B4-BE49-F238E27FC236}">
                <a16:creationId xmlns:a16="http://schemas.microsoft.com/office/drawing/2014/main" id="{6673CD74-A6F1-BCD3-65A8-0C63DDBB2F2A}"/>
              </a:ext>
            </a:extLst>
          </p:cNvPr>
          <p:cNvSpPr>
            <a:spLocks noGrp="1"/>
          </p:cNvSpPr>
          <p:nvPr>
            <p:ph type="body" idx="1"/>
          </p:nvPr>
        </p:nvSpPr>
        <p:spPr>
          <a:xfrm>
            <a:off x="839788" y="1647825"/>
            <a:ext cx="5157787" cy="720471"/>
          </a:xfrm>
        </p:spPr>
        <p:txBody>
          <a:bodyPr>
            <a:normAutofit lnSpcReduction="10000"/>
          </a:bodyPr>
          <a:lstStyle/>
          <a:p>
            <a:r>
              <a:rPr lang="en-US" dirty="0"/>
              <a:t>I used Tableau to visualize the relationship between region  and the average influenza death within the state and forecasting for future years.</a:t>
            </a:r>
          </a:p>
        </p:txBody>
      </p:sp>
      <p:pic>
        <p:nvPicPr>
          <p:cNvPr id="19" name="Content Placeholder 18">
            <a:extLst>
              <a:ext uri="{FF2B5EF4-FFF2-40B4-BE49-F238E27FC236}">
                <a16:creationId xmlns:a16="http://schemas.microsoft.com/office/drawing/2014/main" id="{EF53A831-977B-4DCE-E96B-52666007CF33}"/>
              </a:ext>
            </a:extLst>
          </p:cNvPr>
          <p:cNvPicPr>
            <a:picLocks noGrp="1" noChangeAspect="1"/>
          </p:cNvPicPr>
          <p:nvPr>
            <p:ph sz="half" idx="2"/>
          </p:nvPr>
        </p:nvPicPr>
        <p:blipFill>
          <a:blip r:embed="rId2"/>
          <a:stretch>
            <a:fillRect/>
          </a:stretch>
        </p:blipFill>
        <p:spPr>
          <a:xfrm>
            <a:off x="781050" y="2409825"/>
            <a:ext cx="5216525" cy="3943350"/>
          </a:xfrm>
        </p:spPr>
      </p:pic>
      <p:sp>
        <p:nvSpPr>
          <p:cNvPr id="14" name="Text Placeholder 13">
            <a:extLst>
              <a:ext uri="{FF2B5EF4-FFF2-40B4-BE49-F238E27FC236}">
                <a16:creationId xmlns:a16="http://schemas.microsoft.com/office/drawing/2014/main" id="{CC0CB940-8152-B7CB-EA83-E43B901AF9D9}"/>
              </a:ext>
            </a:extLst>
          </p:cNvPr>
          <p:cNvSpPr>
            <a:spLocks noGrp="1"/>
          </p:cNvSpPr>
          <p:nvPr>
            <p:ph type="body" sz="quarter" idx="3"/>
          </p:nvPr>
        </p:nvSpPr>
        <p:spPr/>
        <p:txBody>
          <a:bodyPr/>
          <a:lstStyle/>
          <a:p>
            <a:r>
              <a:rPr lang="en-US" dirty="0"/>
              <a:t>Used Tableau to see what age group has the most deaths and would be the vulnerable group.</a:t>
            </a:r>
          </a:p>
        </p:txBody>
      </p:sp>
      <p:pic>
        <p:nvPicPr>
          <p:cNvPr id="17" name="Content Placeholder 16">
            <a:extLst>
              <a:ext uri="{FF2B5EF4-FFF2-40B4-BE49-F238E27FC236}">
                <a16:creationId xmlns:a16="http://schemas.microsoft.com/office/drawing/2014/main" id="{98A449A3-875B-2171-B00A-F7CC82625A94}"/>
              </a:ext>
            </a:extLst>
          </p:cNvPr>
          <p:cNvPicPr>
            <a:picLocks noGrp="1" noChangeAspect="1"/>
          </p:cNvPicPr>
          <p:nvPr>
            <p:ph sz="quarter" idx="4"/>
          </p:nvPr>
        </p:nvPicPr>
        <p:blipFill>
          <a:blip r:embed="rId3"/>
          <a:stretch>
            <a:fillRect/>
          </a:stretch>
        </p:blipFill>
        <p:spPr>
          <a:xfrm>
            <a:off x="6057900" y="2386013"/>
            <a:ext cx="5362575" cy="3948112"/>
          </a:xfrm>
        </p:spPr>
      </p:pic>
      <p:sp>
        <p:nvSpPr>
          <p:cNvPr id="4" name="Date Placeholder 3">
            <a:extLst>
              <a:ext uri="{FF2B5EF4-FFF2-40B4-BE49-F238E27FC236}">
                <a16:creationId xmlns:a16="http://schemas.microsoft.com/office/drawing/2014/main" id="{F3F2DE98-C429-4715-BA3C-5D6C820084AB}"/>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C2EB2A80-0DA3-4033-A669-A7896142852E}"/>
              </a:ext>
            </a:extLst>
          </p:cNvPr>
          <p:cNvSpPr>
            <a:spLocks noGrp="1"/>
          </p:cNvSpPr>
          <p:nvPr>
            <p:ph type="ftr" sz="quarter" idx="11"/>
          </p:nvPr>
        </p:nvSpPr>
        <p:spPr/>
        <p:txBody>
          <a:bodyPr/>
          <a:lstStyle/>
          <a:p>
            <a:r>
              <a:rPr lang="en-US" dirty="0"/>
              <a:t>Contoso business plan</a:t>
            </a:r>
          </a:p>
        </p:txBody>
      </p:sp>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202184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7C28EB-2C1F-8A3C-4ED9-C94E06C622A1}"/>
              </a:ext>
            </a:extLst>
          </p:cNvPr>
          <p:cNvSpPr>
            <a:spLocks noGrp="1"/>
          </p:cNvSpPr>
          <p:nvPr>
            <p:ph type="title"/>
          </p:nvPr>
        </p:nvSpPr>
        <p:spPr/>
        <p:txBody>
          <a:bodyPr>
            <a:normAutofit/>
          </a:bodyPr>
          <a:lstStyle/>
          <a:p>
            <a:pPr algn="ctr"/>
            <a:r>
              <a:rPr lang="en-US" sz="2400" b="1" dirty="0"/>
              <a:t>VULNERABLE STATE AND DEATH TOLLS</a:t>
            </a:r>
            <a:endParaRPr lang="en-US" sz="2400" dirty="0"/>
          </a:p>
        </p:txBody>
      </p:sp>
      <p:pic>
        <p:nvPicPr>
          <p:cNvPr id="13" name="Content Placeholder 12">
            <a:extLst>
              <a:ext uri="{FF2B5EF4-FFF2-40B4-BE49-F238E27FC236}">
                <a16:creationId xmlns:a16="http://schemas.microsoft.com/office/drawing/2014/main" id="{557CD1AA-463D-72CD-6E01-32C81ADB031D}"/>
              </a:ext>
            </a:extLst>
          </p:cNvPr>
          <p:cNvPicPr>
            <a:picLocks noGrp="1" noChangeAspect="1"/>
          </p:cNvPicPr>
          <p:nvPr>
            <p:ph sz="half" idx="2"/>
          </p:nvPr>
        </p:nvPicPr>
        <p:blipFill>
          <a:blip r:embed="rId2"/>
          <a:stretch>
            <a:fillRect/>
          </a:stretch>
        </p:blipFill>
        <p:spPr>
          <a:xfrm>
            <a:off x="409576" y="1781175"/>
            <a:ext cx="6010274" cy="4200525"/>
          </a:xfrm>
        </p:spPr>
      </p:pic>
      <p:sp>
        <p:nvSpPr>
          <p:cNvPr id="16" name="Content Placeholder 15">
            <a:extLst>
              <a:ext uri="{FF2B5EF4-FFF2-40B4-BE49-F238E27FC236}">
                <a16:creationId xmlns:a16="http://schemas.microsoft.com/office/drawing/2014/main" id="{0045D129-4C18-F714-30AD-0A78ABF05B9F}"/>
              </a:ext>
            </a:extLst>
          </p:cNvPr>
          <p:cNvSpPr>
            <a:spLocks noGrp="1"/>
          </p:cNvSpPr>
          <p:nvPr>
            <p:ph sz="quarter" idx="4"/>
          </p:nvPr>
        </p:nvSpPr>
        <p:spPr>
          <a:xfrm>
            <a:off x="6515100" y="2386584"/>
            <a:ext cx="4840288" cy="3880866"/>
          </a:xfrm>
        </p:spPr>
        <p:txBody>
          <a:bodyPr>
            <a:noAutofit/>
          </a:bodyPr>
          <a:lstStyle/>
          <a:p>
            <a:r>
              <a:rPr lang="en-US" sz="2400" dirty="0"/>
              <a:t>High vulnerability states such as New York have some of the highest death rates. However, large vulnerable populations do not directly relate to death rate as states with low vulnerable populations. </a:t>
            </a:r>
          </a:p>
          <a:p>
            <a:r>
              <a:rPr lang="en-US" sz="2400" dirty="0"/>
              <a:t>Vulnerability populations include people over the age 65, children under the age 5, and people with preexisting conditions</a:t>
            </a:r>
          </a:p>
        </p:txBody>
      </p:sp>
      <p:sp>
        <p:nvSpPr>
          <p:cNvPr id="5" name="Date Placeholder 4">
            <a:extLst>
              <a:ext uri="{FF2B5EF4-FFF2-40B4-BE49-F238E27FC236}">
                <a16:creationId xmlns:a16="http://schemas.microsoft.com/office/drawing/2014/main" id="{C090DDCB-DDF8-E2A3-FF88-8B3031572F5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ACBFF0A-AF6C-4A2B-B373-42515A1CA4F2}"/>
              </a:ext>
            </a:extLst>
          </p:cNvPr>
          <p:cNvSpPr>
            <a:spLocks noGrp="1"/>
          </p:cNvSpPr>
          <p:nvPr>
            <p:ph type="ftr" sz="quarter" idx="11"/>
          </p:nvPr>
        </p:nvSpPr>
        <p:spPr/>
        <p:txBody>
          <a:bodyPr/>
          <a:lstStyle/>
          <a:p>
            <a:r>
              <a:rPr lang="en-US"/>
              <a:t>Contoso business plan</a:t>
            </a:r>
            <a:endParaRPr lang="en-US" dirty="0"/>
          </a:p>
        </p:txBody>
      </p:sp>
      <p:sp>
        <p:nvSpPr>
          <p:cNvPr id="7" name="Slide Number Placeholder 6">
            <a:extLst>
              <a:ext uri="{FF2B5EF4-FFF2-40B4-BE49-F238E27FC236}">
                <a16:creationId xmlns:a16="http://schemas.microsoft.com/office/drawing/2014/main" id="{AF87D762-E1DC-50EE-0D74-12C2C5F0D5EF}"/>
              </a:ext>
            </a:extLst>
          </p:cNvPr>
          <p:cNvSpPr>
            <a:spLocks noGrp="1"/>
          </p:cNvSpPr>
          <p:nvPr>
            <p:ph type="sldNum" sz="quarter" idx="12"/>
          </p:nvPr>
        </p:nvSpPr>
        <p:spPr/>
        <p:txBody>
          <a:bodyPr/>
          <a:lstStyle/>
          <a:p>
            <a:fld id="{B5CEABB6-07DC-46E8-9B57-56EC44A396E5}" type="slidenum">
              <a:rPr lang="en-US" smtClean="0"/>
              <a:t>9</a:t>
            </a:fld>
            <a:endParaRPr lang="en-US" dirty="0"/>
          </a:p>
        </p:txBody>
      </p:sp>
    </p:spTree>
    <p:extLst>
      <p:ext uri="{BB962C8B-B14F-4D97-AF65-F5344CB8AC3E}">
        <p14:creationId xmlns:p14="http://schemas.microsoft.com/office/powerpoint/2010/main" val="3387361877"/>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BCC3022A-70F1-4B7E-97CD-F6F1ACAD797D}">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{7A9D42AC-EFA4-4B7A-A0E4-0DD87CF3D270}tf10081922_win32</Template>
  <TotalTime>728</TotalTime>
  <Words>2421</Words>
  <Application>Microsoft Office PowerPoint</Application>
  <PresentationFormat>Widescreen</PresentationFormat>
  <Paragraphs>254</Paragraphs>
  <Slides>23</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1" baseType="lpstr">
      <vt:lpstr>Arial</vt:lpstr>
      <vt:lpstr>Benton Sans Book</vt:lpstr>
      <vt:lpstr>Calibri</vt:lpstr>
      <vt:lpstr>Quire Sans Pro Light</vt:lpstr>
      <vt:lpstr>Tableau Book</vt:lpstr>
      <vt:lpstr>Tisa Offc Serif Pro</vt:lpstr>
      <vt:lpstr>Office Theme</vt:lpstr>
      <vt:lpstr>Packager Shell Object</vt:lpstr>
      <vt:lpstr>DATA ANALYTICS PORTFOLIO</vt:lpstr>
      <vt:lpstr>Projects</vt:lpstr>
      <vt:lpstr>GAMECO</vt:lpstr>
      <vt:lpstr>Analysis of sales trends in different geographies.  Identifying patterns in data   Drawing conclusions based on the trends and their behavior over time</vt:lpstr>
      <vt:lpstr>COMPARING VIDEO GAME GENRES ACROSS REGION</vt:lpstr>
      <vt:lpstr>Project Results and Recommendations</vt:lpstr>
      <vt:lpstr>Staffing for Influenza Season</vt:lpstr>
      <vt:lpstr>Regional and Age Analysis</vt:lpstr>
      <vt:lpstr>VULNERABLE STATE AND DEATH TOLLS</vt:lpstr>
      <vt:lpstr>Risks and rewards</vt:lpstr>
      <vt:lpstr>ROCKBUSTER STEALTH</vt:lpstr>
      <vt:lpstr>Data Analytics</vt:lpstr>
      <vt:lpstr>Data Insight</vt:lpstr>
      <vt:lpstr>Results and Recommendations</vt:lpstr>
      <vt:lpstr>Instacart</vt:lpstr>
      <vt:lpstr>EXPLORATORY DATA ANALYSIS</vt:lpstr>
      <vt:lpstr>CUSTOMER PROFILING</vt:lpstr>
      <vt:lpstr>Results and Recommendations</vt:lpstr>
      <vt:lpstr>Seattle, WA Housing Prices</vt:lpstr>
      <vt:lpstr>EXPLORATORY DATA ANALYSIS</vt:lpstr>
      <vt:lpstr>Visualizations </vt:lpstr>
      <vt:lpstr>Results and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PORTFOLIO</dc:title>
  <dc:creator>Chris Mason</dc:creator>
  <cp:lastModifiedBy>Chris Mason</cp:lastModifiedBy>
  <cp:revision>1</cp:revision>
  <dcterms:created xsi:type="dcterms:W3CDTF">2023-01-19T21:40:03Z</dcterms:created>
  <dcterms:modified xsi:type="dcterms:W3CDTF">2023-02-22T22:27:12Z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